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heme/theme2.xml" ContentType="application/vnd.openxmlformats-officedocument.them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6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7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8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9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0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11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notesSlides/notesSlide12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13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14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15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1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17.xml" ContentType="application/vnd.openxmlformats-officedocument.presentationml.notesSlide+xml"/>
  <Override PartName="/ppt/tags/tag306.xml" ContentType="application/vnd.openxmlformats-officedocument.presentationml.tags+xml"/>
  <Override PartName="/ppt/notesSlides/notesSlide18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19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20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notesSlides/notesSlide21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22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23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notesSlides/notesSlide24.xml" ContentType="application/vnd.openxmlformats-officedocument.presentationml.notesSlide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25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26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27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28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409" r:id="rId2"/>
    <p:sldId id="410" r:id="rId3"/>
    <p:sldId id="456" r:id="rId4"/>
    <p:sldId id="418" r:id="rId5"/>
    <p:sldId id="419" r:id="rId6"/>
    <p:sldId id="420" r:id="rId7"/>
    <p:sldId id="421" r:id="rId8"/>
    <p:sldId id="422" r:id="rId9"/>
    <p:sldId id="423" r:id="rId10"/>
    <p:sldId id="424" r:id="rId11"/>
    <p:sldId id="435" r:id="rId12"/>
    <p:sldId id="425" r:id="rId13"/>
    <p:sldId id="417" r:id="rId14"/>
    <p:sldId id="413" r:id="rId15"/>
    <p:sldId id="438" r:id="rId16"/>
    <p:sldId id="439" r:id="rId17"/>
    <p:sldId id="440" r:id="rId18"/>
    <p:sldId id="441" r:id="rId19"/>
    <p:sldId id="442" r:id="rId20"/>
    <p:sldId id="444" r:id="rId21"/>
    <p:sldId id="414" r:id="rId22"/>
    <p:sldId id="454" r:id="rId23"/>
    <p:sldId id="415" r:id="rId24"/>
    <p:sldId id="416" r:id="rId25"/>
    <p:sldId id="445" r:id="rId26"/>
    <p:sldId id="447" r:id="rId27"/>
    <p:sldId id="446" r:id="rId28"/>
    <p:sldId id="455" r:id="rId29"/>
    <p:sldId id="427" r:id="rId30"/>
    <p:sldId id="41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94B"/>
    <a:srgbClr val="828E9A"/>
    <a:srgbClr val="BC876A"/>
    <a:srgbClr val="EBDAC0"/>
    <a:srgbClr val="EEE0CB"/>
    <a:srgbClr val="EBDBC3"/>
    <a:srgbClr val="EBA451"/>
    <a:srgbClr val="EDB067"/>
    <a:srgbClr val="8A93A8"/>
    <a:srgbClr val="C89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6" y="5"/>
      </p:cViewPr>
      <p:guideLst>
        <p:guide orient="horz" pos="215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2.png"/><Relationship Id="rId5" Type="http://schemas.openxmlformats.org/officeDocument/2006/relationships/tags" Target="../tags/tag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3.xml"/><Relationship Id="rId9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1.xml"/><Relationship Id="rId9" Type="http://schemas.openxmlformats.org/officeDocument/2006/relationships/tags" Target="../tags/tag11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67870" y="1960934"/>
            <a:ext cx="4374916" cy="156966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4800" b="0" spc="600" baseline="0"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67870" y="3600450"/>
            <a:ext cx="4374916" cy="64929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623969" y="4914900"/>
            <a:ext cx="2506517" cy="458268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623969" y="5382148"/>
            <a:ext cx="2506517" cy="458268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31" name="任意多边形: 形状 30"/>
          <p:cNvSpPr/>
          <p:nvPr>
            <p:custDataLst>
              <p:tags r:id="rId8"/>
            </p:custDataLst>
          </p:nvPr>
        </p:nvSpPr>
        <p:spPr>
          <a:xfrm>
            <a:off x="203607" y="184033"/>
            <a:ext cx="11784784" cy="6489934"/>
          </a:xfrm>
          <a:custGeom>
            <a:avLst/>
            <a:gdLst>
              <a:gd name="connsiteX0" fmla="*/ 32420 w 11784784"/>
              <a:gd name="connsiteY0" fmla="*/ 33818 h 6489934"/>
              <a:gd name="connsiteX1" fmla="*/ 32420 w 11784784"/>
              <a:gd name="connsiteY1" fmla="*/ 6456115 h 6489934"/>
              <a:gd name="connsiteX2" fmla="*/ 11752363 w 11784784"/>
              <a:gd name="connsiteY2" fmla="*/ 6456115 h 6489934"/>
              <a:gd name="connsiteX3" fmla="*/ 11752363 w 11784784"/>
              <a:gd name="connsiteY3" fmla="*/ 33818 h 6489934"/>
              <a:gd name="connsiteX4" fmla="*/ 0 w 11784784"/>
              <a:gd name="connsiteY4" fmla="*/ 0 h 6489934"/>
              <a:gd name="connsiteX5" fmla="*/ 11784784 w 11784784"/>
              <a:gd name="connsiteY5" fmla="*/ 0 h 6489934"/>
              <a:gd name="connsiteX6" fmla="*/ 11784784 w 11784784"/>
              <a:gd name="connsiteY6" fmla="*/ 6489934 h 6489934"/>
              <a:gd name="connsiteX7" fmla="*/ 0 w 11784784"/>
              <a:gd name="connsiteY7" fmla="*/ 6489934 h 648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84784" h="6489934">
                <a:moveTo>
                  <a:pt x="32420" y="33818"/>
                </a:moveTo>
                <a:lnTo>
                  <a:pt x="32420" y="6456115"/>
                </a:lnTo>
                <a:lnTo>
                  <a:pt x="11752363" y="6456115"/>
                </a:lnTo>
                <a:lnTo>
                  <a:pt x="11752363" y="33818"/>
                </a:lnTo>
                <a:close/>
                <a:moveTo>
                  <a:pt x="0" y="0"/>
                </a:moveTo>
                <a:lnTo>
                  <a:pt x="11784784" y="0"/>
                </a:lnTo>
                <a:lnTo>
                  <a:pt x="11784784" y="6489934"/>
                </a:lnTo>
                <a:lnTo>
                  <a:pt x="0" y="6489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07042" y="818468"/>
            <a:ext cx="6884958" cy="459089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4907559" y="4331496"/>
            <a:ext cx="798965" cy="7989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96312" y="4531621"/>
            <a:ext cx="713121" cy="71312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747837" y="1609725"/>
            <a:ext cx="8696325" cy="363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5729287" y="3676650"/>
            <a:ext cx="72866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014535" y="1457325"/>
            <a:ext cx="8582025" cy="3543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595439" y="1905000"/>
            <a:ext cx="8582025" cy="3543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10896" y="2585717"/>
            <a:ext cx="3570208" cy="1015663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0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10896" y="3777706"/>
            <a:ext cx="3570208" cy="57440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43312" y="6348378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306984" y="274661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95737" y="433606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 flipH="1">
            <a:off x="11459793" y="260747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 flipH="1">
            <a:off x="11315705" y="419692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34035" y="6186170"/>
            <a:ext cx="370840" cy="37084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336675" y="6186170"/>
            <a:ext cx="370840" cy="3708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139950" y="6186170"/>
            <a:ext cx="370840" cy="37084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9678035" y="300355"/>
            <a:ext cx="370840" cy="3708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0480675" y="300355"/>
            <a:ext cx="370840" cy="37084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1283950" y="300355"/>
            <a:ext cx="370840" cy="3708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038225" y="0"/>
            <a:ext cx="5057775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343025" y="0"/>
            <a:ext cx="44577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1000" sy="101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43012" y="3370943"/>
            <a:ext cx="4073460" cy="986971"/>
          </a:xfrm>
        </p:spPr>
        <p:txBody>
          <a:bodyPr/>
          <a:lstStyle>
            <a:lvl1pPr algn="ctr">
              <a:defRPr sz="3200" b="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515541" y="450056"/>
            <a:ext cx="11160918" cy="5957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1000" sy="101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314325" y="228600"/>
            <a:ext cx="581025" cy="5810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1329392" y="6048374"/>
            <a:ext cx="581025" cy="581025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23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9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54.xml"/><Relationship Id="rId18" Type="http://schemas.openxmlformats.org/officeDocument/2006/relationships/tags" Target="../tags/tag259.xml"/><Relationship Id="rId26" Type="http://schemas.openxmlformats.org/officeDocument/2006/relationships/tags" Target="../tags/tag267.xml"/><Relationship Id="rId39" Type="http://schemas.openxmlformats.org/officeDocument/2006/relationships/tags" Target="../tags/tag280.xml"/><Relationship Id="rId21" Type="http://schemas.openxmlformats.org/officeDocument/2006/relationships/tags" Target="../tags/tag262.xml"/><Relationship Id="rId34" Type="http://schemas.openxmlformats.org/officeDocument/2006/relationships/tags" Target="../tags/tag275.xml"/><Relationship Id="rId42" Type="http://schemas.openxmlformats.org/officeDocument/2006/relationships/tags" Target="../tags/tag283.xml"/><Relationship Id="rId7" Type="http://schemas.openxmlformats.org/officeDocument/2006/relationships/tags" Target="../tags/tag248.xml"/><Relationship Id="rId2" Type="http://schemas.openxmlformats.org/officeDocument/2006/relationships/tags" Target="../tags/tag243.xml"/><Relationship Id="rId16" Type="http://schemas.openxmlformats.org/officeDocument/2006/relationships/tags" Target="../tags/tag257.xml"/><Relationship Id="rId29" Type="http://schemas.openxmlformats.org/officeDocument/2006/relationships/tags" Target="../tags/tag270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24" Type="http://schemas.openxmlformats.org/officeDocument/2006/relationships/tags" Target="../tags/tag265.xml"/><Relationship Id="rId32" Type="http://schemas.openxmlformats.org/officeDocument/2006/relationships/tags" Target="../tags/tag273.xml"/><Relationship Id="rId37" Type="http://schemas.openxmlformats.org/officeDocument/2006/relationships/tags" Target="../tags/tag278.xml"/><Relationship Id="rId40" Type="http://schemas.openxmlformats.org/officeDocument/2006/relationships/tags" Target="../tags/tag281.xml"/><Relationship Id="rId45" Type="http://schemas.openxmlformats.org/officeDocument/2006/relationships/slideLayout" Target="../slideLayouts/slideLayout7.xml"/><Relationship Id="rId5" Type="http://schemas.openxmlformats.org/officeDocument/2006/relationships/tags" Target="../tags/tag246.xml"/><Relationship Id="rId15" Type="http://schemas.openxmlformats.org/officeDocument/2006/relationships/tags" Target="../tags/tag256.xml"/><Relationship Id="rId23" Type="http://schemas.openxmlformats.org/officeDocument/2006/relationships/tags" Target="../tags/tag264.xml"/><Relationship Id="rId28" Type="http://schemas.openxmlformats.org/officeDocument/2006/relationships/tags" Target="../tags/tag269.xml"/><Relationship Id="rId36" Type="http://schemas.openxmlformats.org/officeDocument/2006/relationships/tags" Target="../tags/tag277.xml"/><Relationship Id="rId10" Type="http://schemas.openxmlformats.org/officeDocument/2006/relationships/tags" Target="../tags/tag251.xml"/><Relationship Id="rId19" Type="http://schemas.openxmlformats.org/officeDocument/2006/relationships/tags" Target="../tags/tag260.xml"/><Relationship Id="rId31" Type="http://schemas.openxmlformats.org/officeDocument/2006/relationships/tags" Target="../tags/tag272.xml"/><Relationship Id="rId44" Type="http://schemas.openxmlformats.org/officeDocument/2006/relationships/tags" Target="../tags/tag285.xml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tags" Target="../tags/tag255.xml"/><Relationship Id="rId22" Type="http://schemas.openxmlformats.org/officeDocument/2006/relationships/tags" Target="../tags/tag263.xml"/><Relationship Id="rId27" Type="http://schemas.openxmlformats.org/officeDocument/2006/relationships/tags" Target="../tags/tag268.xml"/><Relationship Id="rId30" Type="http://schemas.openxmlformats.org/officeDocument/2006/relationships/tags" Target="../tags/tag271.xml"/><Relationship Id="rId35" Type="http://schemas.openxmlformats.org/officeDocument/2006/relationships/tags" Target="../tags/tag276.xml"/><Relationship Id="rId43" Type="http://schemas.openxmlformats.org/officeDocument/2006/relationships/tags" Target="../tags/tag284.xml"/><Relationship Id="rId8" Type="http://schemas.openxmlformats.org/officeDocument/2006/relationships/tags" Target="../tags/tag249.xml"/><Relationship Id="rId3" Type="http://schemas.openxmlformats.org/officeDocument/2006/relationships/tags" Target="../tags/tag244.xml"/><Relationship Id="rId12" Type="http://schemas.openxmlformats.org/officeDocument/2006/relationships/tags" Target="../tags/tag253.xml"/><Relationship Id="rId17" Type="http://schemas.openxmlformats.org/officeDocument/2006/relationships/tags" Target="../tags/tag258.xml"/><Relationship Id="rId25" Type="http://schemas.openxmlformats.org/officeDocument/2006/relationships/tags" Target="../tags/tag266.xml"/><Relationship Id="rId33" Type="http://schemas.openxmlformats.org/officeDocument/2006/relationships/tags" Target="../tags/tag274.xml"/><Relationship Id="rId38" Type="http://schemas.openxmlformats.org/officeDocument/2006/relationships/tags" Target="../tags/tag279.xml"/><Relationship Id="rId46" Type="http://schemas.openxmlformats.org/officeDocument/2006/relationships/notesSlide" Target="../notesSlides/notesSlide10.xml"/><Relationship Id="rId20" Type="http://schemas.openxmlformats.org/officeDocument/2006/relationships/tags" Target="../tags/tag261.xml"/><Relationship Id="rId41" Type="http://schemas.openxmlformats.org/officeDocument/2006/relationships/tags" Target="../tags/tag2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88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7" Type="http://schemas.openxmlformats.org/officeDocument/2006/relationships/image" Target="../media/image7.png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4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7" Type="http://schemas.openxmlformats.org/officeDocument/2006/relationships/image" Target="../media/image25.png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8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35.xml"/><Relationship Id="rId4" Type="http://schemas.openxmlformats.org/officeDocument/2006/relationships/tags" Target="../tags/tag33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26" Type="http://schemas.openxmlformats.org/officeDocument/2006/relationships/tags" Target="../tags/tag170.xml"/><Relationship Id="rId39" Type="http://schemas.openxmlformats.org/officeDocument/2006/relationships/tags" Target="../tags/tag183.xml"/><Relationship Id="rId21" Type="http://schemas.openxmlformats.org/officeDocument/2006/relationships/tags" Target="../tags/tag165.xml"/><Relationship Id="rId34" Type="http://schemas.openxmlformats.org/officeDocument/2006/relationships/tags" Target="../tags/tag178.xml"/><Relationship Id="rId42" Type="http://schemas.openxmlformats.org/officeDocument/2006/relationships/tags" Target="../tags/tag186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9" Type="http://schemas.openxmlformats.org/officeDocument/2006/relationships/tags" Target="../tags/tag173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tags" Target="../tags/tag176.xml"/><Relationship Id="rId37" Type="http://schemas.openxmlformats.org/officeDocument/2006/relationships/tags" Target="../tags/tag181.xml"/><Relationship Id="rId40" Type="http://schemas.openxmlformats.org/officeDocument/2006/relationships/tags" Target="../tags/tag184.xml"/><Relationship Id="rId45" Type="http://schemas.openxmlformats.org/officeDocument/2006/relationships/notesSlide" Target="../notesSlides/notesSlide2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36" Type="http://schemas.openxmlformats.org/officeDocument/2006/relationships/tags" Target="../tags/tag180.xml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31" Type="http://schemas.openxmlformats.org/officeDocument/2006/relationships/tags" Target="../tags/tag175.xml"/><Relationship Id="rId44" Type="http://schemas.openxmlformats.org/officeDocument/2006/relationships/slideLayout" Target="../slideLayouts/slideLayout7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tags" Target="../tags/tag174.xml"/><Relationship Id="rId35" Type="http://schemas.openxmlformats.org/officeDocument/2006/relationships/tags" Target="../tags/tag179.xml"/><Relationship Id="rId43" Type="http://schemas.openxmlformats.org/officeDocument/2006/relationships/tags" Target="../tags/tag187.xml"/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33" Type="http://schemas.openxmlformats.org/officeDocument/2006/relationships/tags" Target="../tags/tag177.xml"/><Relationship Id="rId38" Type="http://schemas.openxmlformats.org/officeDocument/2006/relationships/tags" Target="../tags/tag182.xml"/><Relationship Id="rId20" Type="http://schemas.openxmlformats.org/officeDocument/2006/relationships/tags" Target="../tags/tag164.xml"/><Relationship Id="rId41" Type="http://schemas.openxmlformats.org/officeDocument/2006/relationships/tags" Target="../tags/tag18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tags" Target="../tags/tag208.xml"/><Relationship Id="rId3" Type="http://schemas.openxmlformats.org/officeDocument/2006/relationships/tags" Target="../tags/tag193.xml"/><Relationship Id="rId21" Type="http://schemas.openxmlformats.org/officeDocument/2006/relationships/tags" Target="../tags/tag211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tags" Target="../tags/tag207.xml"/><Relationship Id="rId2" Type="http://schemas.openxmlformats.org/officeDocument/2006/relationships/tags" Target="../tags/tag192.xml"/><Relationship Id="rId16" Type="http://schemas.openxmlformats.org/officeDocument/2006/relationships/tags" Target="../tags/tag206.xml"/><Relationship Id="rId20" Type="http://schemas.openxmlformats.org/officeDocument/2006/relationships/tags" Target="../tags/tag210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23" Type="http://schemas.openxmlformats.org/officeDocument/2006/relationships/notesSlide" Target="../notesSlides/notesSlide4.xml"/><Relationship Id="rId10" Type="http://schemas.openxmlformats.org/officeDocument/2006/relationships/tags" Target="../tags/tag200.xml"/><Relationship Id="rId19" Type="http://schemas.openxmlformats.org/officeDocument/2006/relationships/tags" Target="../tags/tag209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Relationship Id="rId2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2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22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23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86690" y="1944370"/>
            <a:ext cx="5220335" cy="1569720"/>
          </a:xfrm>
        </p:spPr>
        <p:txBody>
          <a:bodyPr>
            <a:normAutofit/>
          </a:bodyPr>
          <a:lstStyle/>
          <a:p>
            <a:r>
              <a:rPr lang="zh-CN" altLang="en-US" sz="600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五法</a:t>
            </a:r>
            <a:r>
              <a:rPr lang="zh-CN" altLang="en-US" sz="6000">
                <a:solidFill>
                  <a:srgbClr val="E1994B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书城</a:t>
            </a:r>
            <a:r>
              <a:rPr lang="zh-CN" altLang="en-US" sz="6000">
                <a:solidFill>
                  <a:srgbClr val="73808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系统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67870" y="3055620"/>
            <a:ext cx="4374916" cy="649290"/>
          </a:xfrm>
        </p:spPr>
        <p:txBody>
          <a:bodyPr>
            <a:noAutofit/>
          </a:bodyPr>
          <a:lstStyle/>
          <a:p>
            <a:r>
              <a:rPr lang="zh-CN" altLang="en-US" sz="4400">
                <a:solidFill>
                  <a:srgbClr val="8A93A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实训</a:t>
            </a:r>
            <a:r>
              <a:rPr lang="zh-CN" altLang="en-US" sz="4400">
                <a:solidFill>
                  <a:srgbClr val="EBA45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答辩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汇报人姓名：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汇报日期：</a:t>
            </a:r>
            <a:r>
              <a:rPr lang="en-US" altLang="zh-CN"/>
              <a:t>2020.09.13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组合 4"/>
          <p:cNvGrpSpPr/>
          <p:nvPr>
            <p:custDataLst>
              <p:tags r:id="rId2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en-US" altLang="zh-CN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</a:t>
              </a:r>
            </a:p>
            <a:p>
              <a:pPr>
                <a:lnSpc>
                  <a:spcPct val="120000"/>
                </a:lnSpc>
                <a:buSzPct val="100000"/>
              </a:pPr>
              <a:r>
                <a:rPr lang="en-US" altLang="zh-CN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E-R</a:t>
              </a: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</a:t>
              </a: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 descr="0c3c5430abe15ac5c5ca42ca7fa6a1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80690" y="913130"/>
            <a:ext cx="8097520" cy="5192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461510" y="2300605"/>
            <a:ext cx="3263900" cy="3263900"/>
          </a:xfrm>
          <a:custGeom>
            <a:avLst/>
            <a:gdLst>
              <a:gd name="connsiteX0" fmla="*/ 1879092 w 3758184"/>
              <a:gd name="connsiteY0" fmla="*/ 202639 h 3758184"/>
              <a:gd name="connsiteX1" fmla="*/ 202639 w 3758184"/>
              <a:gd name="connsiteY1" fmla="*/ 1879092 h 3758184"/>
              <a:gd name="connsiteX2" fmla="*/ 1879092 w 3758184"/>
              <a:gd name="connsiteY2" fmla="*/ 3555545 h 3758184"/>
              <a:gd name="connsiteX3" fmla="*/ 3555545 w 3758184"/>
              <a:gd name="connsiteY3" fmla="*/ 1879092 h 3758184"/>
              <a:gd name="connsiteX4" fmla="*/ 1879092 w 3758184"/>
              <a:gd name="connsiteY4" fmla="*/ 202639 h 3758184"/>
              <a:gd name="connsiteX5" fmla="*/ 1879092 w 3758184"/>
              <a:gd name="connsiteY5" fmla="*/ 0 h 3758184"/>
              <a:gd name="connsiteX6" fmla="*/ 3758184 w 3758184"/>
              <a:gd name="connsiteY6" fmla="*/ 1879092 h 3758184"/>
              <a:gd name="connsiteX7" fmla="*/ 1879092 w 3758184"/>
              <a:gd name="connsiteY7" fmla="*/ 3758184 h 3758184"/>
              <a:gd name="connsiteX8" fmla="*/ 0 w 3758184"/>
              <a:gd name="connsiteY8" fmla="*/ 1879092 h 3758184"/>
              <a:gd name="connsiteX9" fmla="*/ 1879092 w 3758184"/>
              <a:gd name="connsiteY9" fmla="*/ 0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8184" h="3758184">
                <a:moveTo>
                  <a:pt x="1879092" y="202639"/>
                </a:moveTo>
                <a:cubicBezTo>
                  <a:pt x="953213" y="202639"/>
                  <a:pt x="202639" y="953213"/>
                  <a:pt x="202639" y="1879092"/>
                </a:cubicBezTo>
                <a:cubicBezTo>
                  <a:pt x="202639" y="2804971"/>
                  <a:pt x="953213" y="3555545"/>
                  <a:pt x="1879092" y="3555545"/>
                </a:cubicBezTo>
                <a:cubicBezTo>
                  <a:pt x="2804971" y="3555545"/>
                  <a:pt x="3555545" y="2804971"/>
                  <a:pt x="3555545" y="1879092"/>
                </a:cubicBezTo>
                <a:cubicBezTo>
                  <a:pt x="3555545" y="953213"/>
                  <a:pt x="2804971" y="202639"/>
                  <a:pt x="1879092" y="202639"/>
                </a:cubicBezTo>
                <a:close/>
                <a:moveTo>
                  <a:pt x="1879092" y="0"/>
                </a:moveTo>
                <a:cubicBezTo>
                  <a:pt x="2916886" y="0"/>
                  <a:pt x="3758184" y="841298"/>
                  <a:pt x="3758184" y="1879092"/>
                </a:cubicBezTo>
                <a:cubicBezTo>
                  <a:pt x="3758184" y="2916886"/>
                  <a:pt x="2916886" y="3758184"/>
                  <a:pt x="1879092" y="3758184"/>
                </a:cubicBezTo>
                <a:cubicBezTo>
                  <a:pt x="841298" y="3758184"/>
                  <a:pt x="0" y="2916886"/>
                  <a:pt x="0" y="1879092"/>
                </a:cubicBezTo>
                <a:cubicBezTo>
                  <a:pt x="0" y="841298"/>
                  <a:pt x="841298" y="0"/>
                  <a:pt x="187909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6" name="矩形 215"/>
          <p:cNvSpPr/>
          <p:nvPr>
            <p:custDataLst>
              <p:tags r:id="rId3"/>
            </p:custDataLst>
          </p:nvPr>
        </p:nvSpPr>
        <p:spPr>
          <a:xfrm>
            <a:off x="3631565" y="774700"/>
            <a:ext cx="52070" cy="40259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7" name="矩形 216"/>
          <p:cNvSpPr/>
          <p:nvPr>
            <p:custDataLst>
              <p:tags r:id="rId4"/>
            </p:custDataLst>
          </p:nvPr>
        </p:nvSpPr>
        <p:spPr>
          <a:xfrm>
            <a:off x="3489325" y="901065"/>
            <a:ext cx="50165" cy="27622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8" name="矩形 217"/>
          <p:cNvSpPr/>
          <p:nvPr>
            <p:custDataLst>
              <p:tags r:id="rId5"/>
            </p:custDataLst>
          </p:nvPr>
        </p:nvSpPr>
        <p:spPr>
          <a:xfrm>
            <a:off x="3343275" y="1017905"/>
            <a:ext cx="52070" cy="15938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3" name="矩形 212"/>
          <p:cNvSpPr/>
          <p:nvPr>
            <p:custDataLst>
              <p:tags r:id="rId6"/>
            </p:custDataLst>
          </p:nvPr>
        </p:nvSpPr>
        <p:spPr>
          <a:xfrm>
            <a:off x="8507730" y="774700"/>
            <a:ext cx="52070" cy="40259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4" name="矩形 213"/>
          <p:cNvSpPr/>
          <p:nvPr>
            <p:custDataLst>
              <p:tags r:id="rId7"/>
            </p:custDataLst>
          </p:nvPr>
        </p:nvSpPr>
        <p:spPr>
          <a:xfrm>
            <a:off x="8653145" y="901065"/>
            <a:ext cx="50165" cy="27622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5" name="矩形 214"/>
          <p:cNvSpPr/>
          <p:nvPr>
            <p:custDataLst>
              <p:tags r:id="rId8"/>
            </p:custDataLst>
          </p:nvPr>
        </p:nvSpPr>
        <p:spPr>
          <a:xfrm>
            <a:off x="8796020" y="1017905"/>
            <a:ext cx="52070" cy="15938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9"/>
            </p:custDataLst>
          </p:nvPr>
        </p:nvSpPr>
        <p:spPr>
          <a:xfrm>
            <a:off x="1955165" y="3360420"/>
            <a:ext cx="1677035" cy="450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955165" y="4735195"/>
            <a:ext cx="1677035" cy="450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11"/>
            </p:custDataLst>
          </p:nvPr>
        </p:nvSpPr>
        <p:spPr>
          <a:xfrm>
            <a:off x="8559165" y="4740910"/>
            <a:ext cx="1677035" cy="450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562340" y="3366135"/>
            <a:ext cx="1677035" cy="450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8564245" y="1994535"/>
            <a:ext cx="1677035" cy="450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4"/>
            </p:custDataLst>
          </p:nvPr>
        </p:nvSpPr>
        <p:spPr>
          <a:xfrm>
            <a:off x="1955165" y="1990090"/>
            <a:ext cx="1677035" cy="450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TextBox 194"/>
          <p:cNvSpPr txBox="1"/>
          <p:nvPr>
            <p:custDataLst>
              <p:tags r:id="rId15"/>
            </p:custDataLst>
          </p:nvPr>
        </p:nvSpPr>
        <p:spPr>
          <a:xfrm>
            <a:off x="1955165" y="201485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商品信息表</a:t>
            </a:r>
          </a:p>
        </p:txBody>
      </p:sp>
      <p:sp>
        <p:nvSpPr>
          <p:cNvPr id="196" name="TextBox 195"/>
          <p:cNvSpPr txBox="1"/>
          <p:nvPr>
            <p:custDataLst>
              <p:tags r:id="rId16"/>
            </p:custDataLst>
          </p:nvPr>
        </p:nvSpPr>
        <p:spPr>
          <a:xfrm>
            <a:off x="1964690" y="247332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goods</a:t>
            </a:r>
          </a:p>
        </p:txBody>
      </p:sp>
      <p:sp>
        <p:nvSpPr>
          <p:cNvPr id="197" name="TextBox 196"/>
          <p:cNvSpPr txBox="1"/>
          <p:nvPr>
            <p:custDataLst>
              <p:tags r:id="rId17"/>
            </p:custDataLst>
          </p:nvPr>
        </p:nvSpPr>
        <p:spPr>
          <a:xfrm>
            <a:off x="8281670" y="3390900"/>
            <a:ext cx="2198370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推荐浏览信息表</a:t>
            </a:r>
          </a:p>
        </p:txBody>
      </p:sp>
      <p:sp>
        <p:nvSpPr>
          <p:cNvPr id="198" name="TextBox 197"/>
          <p:cNvSpPr txBox="1"/>
          <p:nvPr>
            <p:custDataLst>
              <p:tags r:id="rId18"/>
            </p:custDataLst>
          </p:nvPr>
        </p:nvSpPr>
        <p:spPr>
          <a:xfrm>
            <a:off x="8568690" y="3849370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recommend</a:t>
            </a:r>
          </a:p>
        </p:txBody>
      </p:sp>
      <p:sp>
        <p:nvSpPr>
          <p:cNvPr id="199" name="TextBox 198"/>
          <p:cNvSpPr txBox="1"/>
          <p:nvPr>
            <p:custDataLst>
              <p:tags r:id="rId19"/>
            </p:custDataLst>
          </p:nvPr>
        </p:nvSpPr>
        <p:spPr>
          <a:xfrm>
            <a:off x="8559165" y="476567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订单信息表</a:t>
            </a:r>
          </a:p>
        </p:txBody>
      </p:sp>
      <p:sp>
        <p:nvSpPr>
          <p:cNvPr id="200" name="TextBox 199"/>
          <p:cNvSpPr txBox="1"/>
          <p:nvPr>
            <p:custDataLst>
              <p:tags r:id="rId20"/>
            </p:custDataLst>
          </p:nvPr>
        </p:nvSpPr>
        <p:spPr>
          <a:xfrm>
            <a:off x="8568690" y="5218430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en-US" altLang="zh-CN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order</a:t>
            </a:r>
          </a:p>
        </p:txBody>
      </p:sp>
      <p:sp>
        <p:nvSpPr>
          <p:cNvPr id="201" name="TextBox 200"/>
          <p:cNvSpPr txBox="1"/>
          <p:nvPr>
            <p:custDataLst>
              <p:tags r:id="rId21"/>
            </p:custDataLst>
          </p:nvPr>
        </p:nvSpPr>
        <p:spPr>
          <a:xfrm>
            <a:off x="1955165" y="338518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商品系列表格</a:t>
            </a:r>
          </a:p>
        </p:txBody>
      </p:sp>
      <p:sp>
        <p:nvSpPr>
          <p:cNvPr id="202" name="TextBox 201"/>
          <p:cNvSpPr txBox="1"/>
          <p:nvPr>
            <p:custDataLst>
              <p:tags r:id="rId22"/>
            </p:custDataLst>
          </p:nvPr>
        </p:nvSpPr>
        <p:spPr>
          <a:xfrm>
            <a:off x="1964690" y="3849370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en-US" altLang="zh-CN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type</a:t>
            </a:r>
          </a:p>
        </p:txBody>
      </p:sp>
      <p:sp>
        <p:nvSpPr>
          <p:cNvPr id="203" name="TextBox 202"/>
          <p:cNvSpPr txBox="1"/>
          <p:nvPr>
            <p:custDataLst>
              <p:tags r:id="rId23"/>
            </p:custDataLst>
          </p:nvPr>
        </p:nvSpPr>
        <p:spPr>
          <a:xfrm>
            <a:off x="1955165" y="475932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购物车信息表</a:t>
            </a:r>
          </a:p>
        </p:txBody>
      </p:sp>
      <p:sp>
        <p:nvSpPr>
          <p:cNvPr id="204" name="TextBox 203"/>
          <p:cNvSpPr txBox="1"/>
          <p:nvPr>
            <p:custDataLst>
              <p:tags r:id="rId24"/>
            </p:custDataLst>
          </p:nvPr>
        </p:nvSpPr>
        <p:spPr>
          <a:xfrm>
            <a:off x="1964690" y="521271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orderitem</a:t>
            </a:r>
          </a:p>
        </p:txBody>
      </p:sp>
      <p:sp>
        <p:nvSpPr>
          <p:cNvPr id="6" name="文本框 5"/>
          <p:cNvSpPr txBox="1"/>
          <p:nvPr>
            <p:custDataLst>
              <p:tags r:id="rId25"/>
            </p:custDataLst>
          </p:nvPr>
        </p:nvSpPr>
        <p:spPr>
          <a:xfrm>
            <a:off x="5155565" y="3429635"/>
            <a:ext cx="1875790" cy="95440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六张表</a:t>
            </a:r>
          </a:p>
        </p:txBody>
      </p:sp>
      <p:sp>
        <p:nvSpPr>
          <p:cNvPr id="89" name="TextBox 196"/>
          <p:cNvSpPr txBox="1"/>
          <p:nvPr>
            <p:custDataLst>
              <p:tags r:id="rId26"/>
            </p:custDataLst>
          </p:nvPr>
        </p:nvSpPr>
        <p:spPr>
          <a:xfrm>
            <a:off x="8564245" y="201866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用户信息表</a:t>
            </a:r>
          </a:p>
        </p:txBody>
      </p:sp>
      <p:sp>
        <p:nvSpPr>
          <p:cNvPr id="90" name="TextBox 197"/>
          <p:cNvSpPr txBox="1"/>
          <p:nvPr>
            <p:custDataLst>
              <p:tags r:id="rId27"/>
            </p:custDataLst>
          </p:nvPr>
        </p:nvSpPr>
        <p:spPr>
          <a:xfrm>
            <a:off x="8568690" y="247713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en-US" altLang="zh-CN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user</a:t>
            </a:r>
          </a:p>
        </p:txBody>
      </p:sp>
      <p:sp>
        <p:nvSpPr>
          <p:cNvPr id="38" name="Oval 49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131945" y="3512820"/>
            <a:ext cx="788035" cy="788035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Oval 491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16170" y="2155190"/>
            <a:ext cx="788035" cy="788035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Oval 491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483350" y="2155190"/>
            <a:ext cx="788035" cy="788035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Oval 491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267575" y="3512820"/>
            <a:ext cx="788035" cy="788035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Oval 491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483350" y="4870450"/>
            <a:ext cx="788035" cy="788035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Oval 491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916170" y="4870450"/>
            <a:ext cx="788035" cy="7880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57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678295" y="2374265"/>
            <a:ext cx="398780" cy="349250"/>
          </a:xfrm>
          <a:custGeom>
            <a:avLst/>
            <a:gdLst>
              <a:gd name="T0" fmla="*/ 212060 w 602"/>
              <a:gd name="T1" fmla="*/ 103681 h 531"/>
              <a:gd name="T2" fmla="*/ 112352 w 602"/>
              <a:gd name="T3" fmla="*/ 144579 h 531"/>
              <a:gd name="T4" fmla="*/ 112352 w 602"/>
              <a:gd name="T5" fmla="*/ 144579 h 531"/>
              <a:gd name="T6" fmla="*/ 109823 w 602"/>
              <a:gd name="T7" fmla="*/ 147090 h 531"/>
              <a:gd name="T8" fmla="*/ 104766 w 602"/>
              <a:gd name="T9" fmla="*/ 144579 h 531"/>
              <a:gd name="T10" fmla="*/ 104766 w 602"/>
              <a:gd name="T11" fmla="*/ 144579 h 531"/>
              <a:gd name="T12" fmla="*/ 5419 w 602"/>
              <a:gd name="T13" fmla="*/ 103681 h 531"/>
              <a:gd name="T14" fmla="*/ 10477 w 602"/>
              <a:gd name="T15" fmla="*/ 86102 h 531"/>
              <a:gd name="T16" fmla="*/ 15534 w 602"/>
              <a:gd name="T17" fmla="*/ 86102 h 531"/>
              <a:gd name="T18" fmla="*/ 15534 w 602"/>
              <a:gd name="T19" fmla="*/ 86102 h 531"/>
              <a:gd name="T20" fmla="*/ 204474 w 602"/>
              <a:gd name="T21" fmla="*/ 86102 h 531"/>
              <a:gd name="T22" fmla="*/ 204474 w 602"/>
              <a:gd name="T23" fmla="*/ 86102 h 531"/>
              <a:gd name="T24" fmla="*/ 207002 w 602"/>
              <a:gd name="T25" fmla="*/ 86102 h 531"/>
              <a:gd name="T26" fmla="*/ 212060 w 602"/>
              <a:gd name="T27" fmla="*/ 103681 h 531"/>
              <a:gd name="T28" fmla="*/ 212060 w 602"/>
              <a:gd name="T29" fmla="*/ 60630 h 531"/>
              <a:gd name="T30" fmla="*/ 112352 w 602"/>
              <a:gd name="T31" fmla="*/ 101169 h 531"/>
              <a:gd name="T32" fmla="*/ 112352 w 602"/>
              <a:gd name="T33" fmla="*/ 101169 h 531"/>
              <a:gd name="T34" fmla="*/ 109823 w 602"/>
              <a:gd name="T35" fmla="*/ 101169 h 531"/>
              <a:gd name="T36" fmla="*/ 104766 w 602"/>
              <a:gd name="T37" fmla="*/ 101169 h 531"/>
              <a:gd name="T38" fmla="*/ 104766 w 602"/>
              <a:gd name="T39" fmla="*/ 101169 h 531"/>
              <a:gd name="T40" fmla="*/ 5419 w 602"/>
              <a:gd name="T41" fmla="*/ 60630 h 531"/>
              <a:gd name="T42" fmla="*/ 5419 w 602"/>
              <a:gd name="T43" fmla="*/ 43051 h 531"/>
              <a:gd name="T44" fmla="*/ 104766 w 602"/>
              <a:gd name="T45" fmla="*/ 2511 h 531"/>
              <a:gd name="T46" fmla="*/ 104766 w 602"/>
              <a:gd name="T47" fmla="*/ 2511 h 531"/>
              <a:gd name="T48" fmla="*/ 109823 w 602"/>
              <a:gd name="T49" fmla="*/ 0 h 531"/>
              <a:gd name="T50" fmla="*/ 112352 w 602"/>
              <a:gd name="T51" fmla="*/ 2511 h 531"/>
              <a:gd name="T52" fmla="*/ 112352 w 602"/>
              <a:gd name="T53" fmla="*/ 2511 h 531"/>
              <a:gd name="T54" fmla="*/ 212060 w 602"/>
              <a:gd name="T55" fmla="*/ 43051 h 531"/>
              <a:gd name="T56" fmla="*/ 212060 w 602"/>
              <a:gd name="T57" fmla="*/ 60630 h 531"/>
              <a:gd name="T58" fmla="*/ 10477 w 602"/>
              <a:gd name="T59" fmla="*/ 129153 h 531"/>
              <a:gd name="T60" fmla="*/ 15534 w 602"/>
              <a:gd name="T61" fmla="*/ 129153 h 531"/>
              <a:gd name="T62" fmla="*/ 15534 w 602"/>
              <a:gd name="T63" fmla="*/ 129153 h 531"/>
              <a:gd name="T64" fmla="*/ 204474 w 602"/>
              <a:gd name="T65" fmla="*/ 129153 h 531"/>
              <a:gd name="T66" fmla="*/ 204474 w 602"/>
              <a:gd name="T67" fmla="*/ 129153 h 531"/>
              <a:gd name="T68" fmla="*/ 207002 w 602"/>
              <a:gd name="T69" fmla="*/ 129153 h 531"/>
              <a:gd name="T70" fmla="*/ 212060 w 602"/>
              <a:gd name="T71" fmla="*/ 149602 h 531"/>
              <a:gd name="T72" fmla="*/ 112352 w 602"/>
              <a:gd name="T73" fmla="*/ 190141 h 531"/>
              <a:gd name="T74" fmla="*/ 112352 w 602"/>
              <a:gd name="T75" fmla="*/ 190141 h 531"/>
              <a:gd name="T76" fmla="*/ 109823 w 602"/>
              <a:gd name="T77" fmla="*/ 190141 h 531"/>
              <a:gd name="T78" fmla="*/ 104766 w 602"/>
              <a:gd name="T79" fmla="*/ 190141 h 531"/>
              <a:gd name="T80" fmla="*/ 104766 w 602"/>
              <a:gd name="T81" fmla="*/ 190141 h 531"/>
              <a:gd name="T82" fmla="*/ 5419 w 602"/>
              <a:gd name="T83" fmla="*/ 149602 h 531"/>
              <a:gd name="T84" fmla="*/ 10477 w 602"/>
              <a:gd name="T85" fmla="*/ 129153 h 5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cubicBezTo>
                  <a:pt x="15" y="169"/>
                  <a:pt x="15" y="169"/>
                  <a:pt x="15" y="169"/>
                </a:cubicBez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cubicBezTo>
                  <a:pt x="290" y="7"/>
                  <a:pt x="290" y="7"/>
                  <a:pt x="290" y="7"/>
                </a:cubicBez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cubicBezTo>
                  <a:pt x="587" y="120"/>
                  <a:pt x="587" y="120"/>
                  <a:pt x="587" y="120"/>
                </a:cubicBez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cubicBezTo>
                  <a:pt x="311" y="530"/>
                  <a:pt x="311" y="530"/>
                  <a:pt x="311" y="530"/>
                </a:cubicBez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cubicBezTo>
                  <a:pt x="15" y="417"/>
                  <a:pt x="15" y="417"/>
                  <a:pt x="15" y="417"/>
                </a:cubicBez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Freeform 105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344670" y="3725545"/>
            <a:ext cx="361950" cy="362585"/>
          </a:xfrm>
          <a:custGeom>
            <a:avLst/>
            <a:gdLst>
              <a:gd name="T0" fmla="*/ 462 w 473"/>
              <a:gd name="T1" fmla="*/ 99 h 521"/>
              <a:gd name="T2" fmla="*/ 442 w 473"/>
              <a:gd name="T3" fmla="*/ 82 h 521"/>
              <a:gd name="T4" fmla="*/ 345 w 473"/>
              <a:gd name="T5" fmla="*/ 130 h 521"/>
              <a:gd name="T6" fmla="*/ 379 w 473"/>
              <a:gd name="T7" fmla="*/ 27 h 521"/>
              <a:gd name="T8" fmla="*/ 359 w 473"/>
              <a:gd name="T9" fmla="*/ 10 h 521"/>
              <a:gd name="T10" fmla="*/ 290 w 473"/>
              <a:gd name="T11" fmla="*/ 49 h 521"/>
              <a:gd name="T12" fmla="*/ 242 w 473"/>
              <a:gd name="T13" fmla="*/ 105 h 521"/>
              <a:gd name="T14" fmla="*/ 249 w 473"/>
              <a:gd name="T15" fmla="*/ 209 h 521"/>
              <a:gd name="T16" fmla="*/ 234 w 473"/>
              <a:gd name="T17" fmla="*/ 225 h 521"/>
              <a:gd name="T18" fmla="*/ 132 w 473"/>
              <a:gd name="T19" fmla="*/ 91 h 521"/>
              <a:gd name="T20" fmla="*/ 138 w 473"/>
              <a:gd name="T21" fmla="*/ 58 h 521"/>
              <a:gd name="T22" fmla="*/ 73 w 473"/>
              <a:gd name="T23" fmla="*/ 31 h 521"/>
              <a:gd name="T24" fmla="*/ 50 w 473"/>
              <a:gd name="T25" fmla="*/ 51 h 521"/>
              <a:gd name="T26" fmla="*/ 57 w 473"/>
              <a:gd name="T27" fmla="*/ 115 h 521"/>
              <a:gd name="T28" fmla="*/ 96 w 473"/>
              <a:gd name="T29" fmla="*/ 120 h 521"/>
              <a:gd name="T30" fmla="*/ 194 w 473"/>
              <a:gd name="T31" fmla="*/ 249 h 521"/>
              <a:gd name="T32" fmla="*/ 153 w 473"/>
              <a:gd name="T33" fmla="*/ 262 h 521"/>
              <a:gd name="T34" fmla="*/ 0 w 473"/>
              <a:gd name="T35" fmla="*/ 440 h 521"/>
              <a:gd name="T36" fmla="*/ 58 w 473"/>
              <a:gd name="T37" fmla="*/ 490 h 521"/>
              <a:gd name="T38" fmla="*/ 117 w 473"/>
              <a:gd name="T39" fmla="*/ 486 h 521"/>
              <a:gd name="T40" fmla="*/ 253 w 473"/>
              <a:gd name="T41" fmla="*/ 327 h 521"/>
              <a:gd name="T42" fmla="*/ 287 w 473"/>
              <a:gd name="T43" fmla="*/ 372 h 521"/>
              <a:gd name="T44" fmla="*/ 288 w 473"/>
              <a:gd name="T45" fmla="*/ 423 h 521"/>
              <a:gd name="T46" fmla="*/ 362 w 473"/>
              <a:gd name="T47" fmla="*/ 521 h 521"/>
              <a:gd name="T48" fmla="*/ 417 w 473"/>
              <a:gd name="T49" fmla="*/ 480 h 521"/>
              <a:gd name="T50" fmla="*/ 416 w 473"/>
              <a:gd name="T51" fmla="*/ 429 h 521"/>
              <a:gd name="T52" fmla="*/ 342 w 473"/>
              <a:gd name="T53" fmla="*/ 330 h 521"/>
              <a:gd name="T54" fmla="*/ 324 w 473"/>
              <a:gd name="T55" fmla="*/ 343 h 521"/>
              <a:gd name="T56" fmla="*/ 261 w 473"/>
              <a:gd name="T57" fmla="*/ 261 h 521"/>
              <a:gd name="T58" fmla="*/ 281 w 473"/>
              <a:gd name="T59" fmla="*/ 237 h 521"/>
              <a:gd name="T60" fmla="*/ 385 w 473"/>
              <a:gd name="T61" fmla="*/ 229 h 521"/>
              <a:gd name="T62" fmla="*/ 434 w 473"/>
              <a:gd name="T63" fmla="*/ 172 h 521"/>
              <a:gd name="T64" fmla="*/ 462 w 473"/>
              <a:gd name="T65" fmla="*/ 99 h 521"/>
              <a:gd name="T66" fmla="*/ 109 w 473"/>
              <a:gd name="T67" fmla="*/ 443 h 521"/>
              <a:gd name="T68" fmla="*/ 73 w 473"/>
              <a:gd name="T69" fmla="*/ 446 h 521"/>
              <a:gd name="T70" fmla="*/ 70 w 473"/>
              <a:gd name="T71" fmla="*/ 410 h 521"/>
              <a:gd name="T72" fmla="*/ 106 w 473"/>
              <a:gd name="T73" fmla="*/ 407 h 521"/>
              <a:gd name="T74" fmla="*/ 109 w 473"/>
              <a:gd name="T75" fmla="*/ 443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3" h="521">
                <a:moveTo>
                  <a:pt x="462" y="99"/>
                </a:moveTo>
                <a:lnTo>
                  <a:pt x="442" y="82"/>
                </a:lnTo>
                <a:cubicBezTo>
                  <a:pt x="400" y="121"/>
                  <a:pt x="382" y="162"/>
                  <a:pt x="345" y="130"/>
                </a:cubicBezTo>
                <a:cubicBezTo>
                  <a:pt x="308" y="98"/>
                  <a:pt x="346" y="75"/>
                  <a:pt x="379" y="27"/>
                </a:cubicBezTo>
                <a:cubicBezTo>
                  <a:pt x="379" y="27"/>
                  <a:pt x="370" y="19"/>
                  <a:pt x="359" y="10"/>
                </a:cubicBezTo>
                <a:cubicBezTo>
                  <a:pt x="348" y="0"/>
                  <a:pt x="317" y="18"/>
                  <a:pt x="290" y="49"/>
                </a:cubicBezTo>
                <a:lnTo>
                  <a:pt x="242" y="105"/>
                </a:lnTo>
                <a:cubicBezTo>
                  <a:pt x="215" y="136"/>
                  <a:pt x="218" y="182"/>
                  <a:pt x="249" y="209"/>
                </a:cubicBezTo>
                <a:lnTo>
                  <a:pt x="234" y="225"/>
                </a:lnTo>
                <a:lnTo>
                  <a:pt x="132" y="91"/>
                </a:lnTo>
                <a:cubicBezTo>
                  <a:pt x="137" y="79"/>
                  <a:pt x="150" y="67"/>
                  <a:pt x="138" y="58"/>
                </a:cubicBezTo>
                <a:lnTo>
                  <a:pt x="73" y="31"/>
                </a:lnTo>
                <a:lnTo>
                  <a:pt x="50" y="51"/>
                </a:lnTo>
                <a:cubicBezTo>
                  <a:pt x="50" y="51"/>
                  <a:pt x="57" y="115"/>
                  <a:pt x="57" y="115"/>
                </a:cubicBezTo>
                <a:cubicBezTo>
                  <a:pt x="63" y="131"/>
                  <a:pt x="82" y="125"/>
                  <a:pt x="96" y="120"/>
                </a:cubicBezTo>
                <a:lnTo>
                  <a:pt x="194" y="249"/>
                </a:lnTo>
                <a:cubicBezTo>
                  <a:pt x="179" y="246"/>
                  <a:pt x="164" y="250"/>
                  <a:pt x="153" y="262"/>
                </a:cubicBezTo>
                <a:lnTo>
                  <a:pt x="0" y="440"/>
                </a:lnTo>
                <a:lnTo>
                  <a:pt x="58" y="490"/>
                </a:lnTo>
                <a:cubicBezTo>
                  <a:pt x="75" y="505"/>
                  <a:pt x="102" y="503"/>
                  <a:pt x="117" y="486"/>
                </a:cubicBezTo>
                <a:lnTo>
                  <a:pt x="253" y="327"/>
                </a:lnTo>
                <a:lnTo>
                  <a:pt x="287" y="372"/>
                </a:lnTo>
                <a:cubicBezTo>
                  <a:pt x="271" y="386"/>
                  <a:pt x="274" y="405"/>
                  <a:pt x="288" y="423"/>
                </a:cubicBezTo>
                <a:lnTo>
                  <a:pt x="362" y="521"/>
                </a:lnTo>
                <a:lnTo>
                  <a:pt x="417" y="480"/>
                </a:lnTo>
                <a:cubicBezTo>
                  <a:pt x="435" y="466"/>
                  <a:pt x="430" y="447"/>
                  <a:pt x="416" y="429"/>
                </a:cubicBezTo>
                <a:lnTo>
                  <a:pt x="342" y="330"/>
                </a:lnTo>
                <a:lnTo>
                  <a:pt x="324" y="343"/>
                </a:lnTo>
                <a:lnTo>
                  <a:pt x="261" y="261"/>
                </a:lnTo>
                <a:lnTo>
                  <a:pt x="281" y="237"/>
                </a:lnTo>
                <a:cubicBezTo>
                  <a:pt x="313" y="263"/>
                  <a:pt x="359" y="259"/>
                  <a:pt x="385" y="229"/>
                </a:cubicBezTo>
                <a:lnTo>
                  <a:pt x="434" y="172"/>
                </a:lnTo>
                <a:cubicBezTo>
                  <a:pt x="461" y="141"/>
                  <a:pt x="473" y="108"/>
                  <a:pt x="462" y="99"/>
                </a:cubicBezTo>
                <a:close/>
                <a:moveTo>
                  <a:pt x="109" y="443"/>
                </a:moveTo>
                <a:cubicBezTo>
                  <a:pt x="100" y="454"/>
                  <a:pt x="84" y="455"/>
                  <a:pt x="73" y="446"/>
                </a:cubicBezTo>
                <a:cubicBezTo>
                  <a:pt x="62" y="437"/>
                  <a:pt x="61" y="420"/>
                  <a:pt x="70" y="410"/>
                </a:cubicBezTo>
                <a:cubicBezTo>
                  <a:pt x="80" y="399"/>
                  <a:pt x="96" y="398"/>
                  <a:pt x="106" y="407"/>
                </a:cubicBezTo>
                <a:cubicBezTo>
                  <a:pt x="117" y="416"/>
                  <a:pt x="118" y="432"/>
                  <a:pt x="109" y="4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07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506970" y="3738245"/>
            <a:ext cx="308610" cy="337185"/>
          </a:xfrm>
          <a:custGeom>
            <a:avLst/>
            <a:gdLst>
              <a:gd name="T0" fmla="*/ 165386 w 467"/>
              <a:gd name="T1" fmla="*/ 89186 h 510"/>
              <a:gd name="T2" fmla="*/ 165386 w 467"/>
              <a:gd name="T3" fmla="*/ 89186 h 510"/>
              <a:gd name="T4" fmla="*/ 165386 w 467"/>
              <a:gd name="T5" fmla="*/ 89186 h 510"/>
              <a:gd name="T6" fmla="*/ 165386 w 467"/>
              <a:gd name="T7" fmla="*/ 89186 h 510"/>
              <a:gd name="T8" fmla="*/ 83954 w 467"/>
              <a:gd name="T9" fmla="*/ 10110 h 510"/>
              <a:gd name="T10" fmla="*/ 22700 w 467"/>
              <a:gd name="T11" fmla="*/ 10110 h 510"/>
              <a:gd name="T12" fmla="*/ 10089 w 467"/>
              <a:gd name="T13" fmla="*/ 10110 h 510"/>
              <a:gd name="T14" fmla="*/ 20178 w 467"/>
              <a:gd name="T15" fmla="*/ 0 h 510"/>
              <a:gd name="T16" fmla="*/ 20178 w 467"/>
              <a:gd name="T17" fmla="*/ 0 h 510"/>
              <a:gd name="T18" fmla="*/ 83954 w 467"/>
              <a:gd name="T19" fmla="*/ 0 h 510"/>
              <a:gd name="T20" fmla="*/ 83954 w 467"/>
              <a:gd name="T21" fmla="*/ 0 h 510"/>
              <a:gd name="T22" fmla="*/ 83954 w 467"/>
              <a:gd name="T23" fmla="*/ 0 h 510"/>
              <a:gd name="T24" fmla="*/ 91521 w 467"/>
              <a:gd name="T25" fmla="*/ 5055 h 510"/>
              <a:gd name="T26" fmla="*/ 147731 w 467"/>
              <a:gd name="T27" fmla="*/ 58856 h 510"/>
              <a:gd name="T28" fmla="*/ 147731 w 467"/>
              <a:gd name="T29" fmla="*/ 58856 h 510"/>
              <a:gd name="T30" fmla="*/ 165386 w 467"/>
              <a:gd name="T31" fmla="*/ 74021 h 510"/>
              <a:gd name="T32" fmla="*/ 167909 w 467"/>
              <a:gd name="T33" fmla="*/ 81604 h 510"/>
              <a:gd name="T34" fmla="*/ 165386 w 467"/>
              <a:gd name="T35" fmla="*/ 89186 h 510"/>
              <a:gd name="T36" fmla="*/ 73865 w 467"/>
              <a:gd name="T37" fmla="*/ 20581 h 510"/>
              <a:gd name="T38" fmla="*/ 73865 w 467"/>
              <a:gd name="T39" fmla="*/ 20581 h 510"/>
              <a:gd name="T40" fmla="*/ 73865 w 467"/>
              <a:gd name="T41" fmla="*/ 20581 h 510"/>
              <a:gd name="T42" fmla="*/ 73865 w 467"/>
              <a:gd name="T43" fmla="*/ 20581 h 510"/>
              <a:gd name="T44" fmla="*/ 81432 w 467"/>
              <a:gd name="T45" fmla="*/ 25637 h 510"/>
              <a:gd name="T46" fmla="*/ 157820 w 467"/>
              <a:gd name="T47" fmla="*/ 99658 h 510"/>
              <a:gd name="T48" fmla="*/ 162864 w 467"/>
              <a:gd name="T49" fmla="*/ 104713 h 510"/>
              <a:gd name="T50" fmla="*/ 162864 w 467"/>
              <a:gd name="T51" fmla="*/ 104713 h 510"/>
              <a:gd name="T52" fmla="*/ 162864 w 467"/>
              <a:gd name="T53" fmla="*/ 104713 h 510"/>
              <a:gd name="T54" fmla="*/ 162864 w 467"/>
              <a:gd name="T55" fmla="*/ 104713 h 510"/>
              <a:gd name="T56" fmla="*/ 162864 w 467"/>
              <a:gd name="T57" fmla="*/ 107240 h 510"/>
              <a:gd name="T58" fmla="*/ 162864 w 467"/>
              <a:gd name="T59" fmla="*/ 107240 h 510"/>
              <a:gd name="T60" fmla="*/ 162864 w 467"/>
              <a:gd name="T61" fmla="*/ 107240 h 510"/>
              <a:gd name="T62" fmla="*/ 162864 w 467"/>
              <a:gd name="T63" fmla="*/ 107240 h 510"/>
              <a:gd name="T64" fmla="*/ 160342 w 467"/>
              <a:gd name="T65" fmla="*/ 112295 h 510"/>
              <a:gd name="T66" fmla="*/ 160342 w 467"/>
              <a:gd name="T67" fmla="*/ 112295 h 510"/>
              <a:gd name="T68" fmla="*/ 101970 w 467"/>
              <a:gd name="T69" fmla="*/ 181261 h 510"/>
              <a:gd name="T70" fmla="*/ 101970 w 467"/>
              <a:gd name="T71" fmla="*/ 181261 h 510"/>
              <a:gd name="T72" fmla="*/ 94043 w 467"/>
              <a:gd name="T73" fmla="*/ 183789 h 510"/>
              <a:gd name="T74" fmla="*/ 94043 w 467"/>
              <a:gd name="T75" fmla="*/ 183789 h 510"/>
              <a:gd name="T76" fmla="*/ 94043 w 467"/>
              <a:gd name="T77" fmla="*/ 183789 h 510"/>
              <a:gd name="T78" fmla="*/ 94043 w 467"/>
              <a:gd name="T79" fmla="*/ 183789 h 510"/>
              <a:gd name="T80" fmla="*/ 91521 w 467"/>
              <a:gd name="T81" fmla="*/ 183789 h 510"/>
              <a:gd name="T82" fmla="*/ 91521 w 467"/>
              <a:gd name="T83" fmla="*/ 183789 h 510"/>
              <a:gd name="T84" fmla="*/ 86477 w 467"/>
              <a:gd name="T85" fmla="*/ 181261 h 510"/>
              <a:gd name="T86" fmla="*/ 86477 w 467"/>
              <a:gd name="T87" fmla="*/ 181261 h 510"/>
              <a:gd name="T88" fmla="*/ 2522 w 467"/>
              <a:gd name="T89" fmla="*/ 104713 h 510"/>
              <a:gd name="T90" fmla="*/ 2522 w 467"/>
              <a:gd name="T91" fmla="*/ 104713 h 510"/>
              <a:gd name="T92" fmla="*/ 0 w 467"/>
              <a:gd name="T93" fmla="*/ 97130 h 510"/>
              <a:gd name="T94" fmla="*/ 0 w 467"/>
              <a:gd name="T95" fmla="*/ 97130 h 510"/>
              <a:gd name="T96" fmla="*/ 0 w 467"/>
              <a:gd name="T97" fmla="*/ 40802 h 510"/>
              <a:gd name="T98" fmla="*/ 0 w 467"/>
              <a:gd name="T99" fmla="*/ 30692 h 510"/>
              <a:gd name="T100" fmla="*/ 0 w 467"/>
              <a:gd name="T101" fmla="*/ 30692 h 510"/>
              <a:gd name="T102" fmla="*/ 0 w 467"/>
              <a:gd name="T103" fmla="*/ 30692 h 510"/>
              <a:gd name="T104" fmla="*/ 10089 w 467"/>
              <a:gd name="T105" fmla="*/ 20581 h 510"/>
              <a:gd name="T106" fmla="*/ 10089 w 467"/>
              <a:gd name="T107" fmla="*/ 20581 h 510"/>
              <a:gd name="T108" fmla="*/ 73865 w 467"/>
              <a:gd name="T109" fmla="*/ 20581 h 510"/>
              <a:gd name="T110" fmla="*/ 25222 w 467"/>
              <a:gd name="T111" fmla="*/ 61383 h 510"/>
              <a:gd name="T112" fmla="*/ 25222 w 467"/>
              <a:gd name="T113" fmla="*/ 61383 h 510"/>
              <a:gd name="T114" fmla="*/ 40716 w 467"/>
              <a:gd name="T115" fmla="*/ 48385 h 510"/>
              <a:gd name="T116" fmla="*/ 25222 w 467"/>
              <a:gd name="T117" fmla="*/ 35747 h 510"/>
              <a:gd name="T118" fmla="*/ 12611 w 467"/>
              <a:gd name="T119" fmla="*/ 48385 h 510"/>
              <a:gd name="T120" fmla="*/ 25222 w 467"/>
              <a:gd name="T121" fmla="*/ 61383 h 5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67" h="510">
                <a:moveTo>
                  <a:pt x="459" y="247"/>
                </a:moveTo>
                <a:lnTo>
                  <a:pt x="459" y="247"/>
                </a:lnTo>
                <a:cubicBezTo>
                  <a:pt x="233" y="28"/>
                  <a:pt x="233" y="28"/>
                  <a:pt x="233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4"/>
                  <a:pt x="35" y="0"/>
                  <a:pt x="56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240" y="0"/>
                  <a:pt x="247" y="7"/>
                  <a:pt x="254" y="14"/>
                </a:cubicBezTo>
                <a:cubicBezTo>
                  <a:pt x="410" y="163"/>
                  <a:pt x="410" y="163"/>
                  <a:pt x="410" y="163"/>
                </a:cubicBezTo>
                <a:cubicBezTo>
                  <a:pt x="459" y="205"/>
                  <a:pt x="459" y="205"/>
                  <a:pt x="459" y="205"/>
                </a:cubicBezTo>
                <a:cubicBezTo>
                  <a:pt x="466" y="212"/>
                  <a:pt x="466" y="219"/>
                  <a:pt x="466" y="226"/>
                </a:cubicBezTo>
                <a:cubicBezTo>
                  <a:pt x="466" y="233"/>
                  <a:pt x="466" y="240"/>
                  <a:pt x="459" y="247"/>
                </a:cubicBezTo>
                <a:close/>
                <a:moveTo>
                  <a:pt x="205" y="57"/>
                </a:moveTo>
                <a:lnTo>
                  <a:pt x="205" y="57"/>
                </a:lnTo>
                <a:cubicBezTo>
                  <a:pt x="212" y="57"/>
                  <a:pt x="219" y="64"/>
                  <a:pt x="226" y="7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76"/>
                  <a:pt x="445" y="283"/>
                  <a:pt x="452" y="290"/>
                </a:cubicBezTo>
                <a:cubicBezTo>
                  <a:pt x="452" y="290"/>
                  <a:pt x="452" y="290"/>
                  <a:pt x="452" y="297"/>
                </a:cubicBezTo>
                <a:cubicBezTo>
                  <a:pt x="452" y="304"/>
                  <a:pt x="445" y="311"/>
                  <a:pt x="445" y="311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75" y="509"/>
                  <a:pt x="268" y="509"/>
                  <a:pt x="261" y="509"/>
                </a:cubicBezTo>
                <a:lnTo>
                  <a:pt x="254" y="509"/>
                </a:lnTo>
                <a:cubicBezTo>
                  <a:pt x="254" y="509"/>
                  <a:pt x="247" y="509"/>
                  <a:pt x="240" y="502"/>
                </a:cubicBezTo>
                <a:cubicBezTo>
                  <a:pt x="7" y="290"/>
                  <a:pt x="7" y="290"/>
                  <a:pt x="7" y="290"/>
                </a:cubicBezTo>
                <a:cubicBezTo>
                  <a:pt x="0" y="283"/>
                  <a:pt x="0" y="276"/>
                  <a:pt x="0" y="269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7"/>
                  <a:pt x="28" y="57"/>
                </a:cubicBezTo>
                <a:lnTo>
                  <a:pt x="205" y="57"/>
                </a:lnTo>
                <a:close/>
                <a:moveTo>
                  <a:pt x="70" y="170"/>
                </a:moveTo>
                <a:lnTo>
                  <a:pt x="70" y="170"/>
                </a:lnTo>
                <a:cubicBezTo>
                  <a:pt x="92" y="170"/>
                  <a:pt x="113" y="156"/>
                  <a:pt x="113" y="134"/>
                </a:cubicBezTo>
                <a:cubicBezTo>
                  <a:pt x="113" y="113"/>
                  <a:pt x="92" y="99"/>
                  <a:pt x="70" y="99"/>
                </a:cubicBezTo>
                <a:cubicBezTo>
                  <a:pt x="49" y="99"/>
                  <a:pt x="35" y="113"/>
                  <a:pt x="35" y="134"/>
                </a:cubicBezTo>
                <a:cubicBezTo>
                  <a:pt x="35" y="156"/>
                  <a:pt x="49" y="170"/>
                  <a:pt x="70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Freeform 115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111750" y="2367280"/>
            <a:ext cx="395605" cy="363855"/>
          </a:xfrm>
          <a:custGeom>
            <a:avLst/>
            <a:gdLst>
              <a:gd name="T0" fmla="*/ 215533 w 601"/>
              <a:gd name="T1" fmla="*/ 81245 h 552"/>
              <a:gd name="T2" fmla="*/ 215533 w 601"/>
              <a:gd name="T3" fmla="*/ 81245 h 552"/>
              <a:gd name="T4" fmla="*/ 187514 w 601"/>
              <a:gd name="T5" fmla="*/ 109285 h 552"/>
              <a:gd name="T6" fmla="*/ 162368 w 601"/>
              <a:gd name="T7" fmla="*/ 81245 h 552"/>
              <a:gd name="T8" fmla="*/ 162368 w 601"/>
              <a:gd name="T9" fmla="*/ 81245 h 552"/>
              <a:gd name="T10" fmla="*/ 162368 w 601"/>
              <a:gd name="T11" fmla="*/ 81245 h 552"/>
              <a:gd name="T12" fmla="*/ 162368 w 601"/>
              <a:gd name="T13" fmla="*/ 81245 h 552"/>
              <a:gd name="T14" fmla="*/ 134349 w 601"/>
              <a:gd name="T15" fmla="*/ 109285 h 552"/>
              <a:gd name="T16" fmla="*/ 106330 w 601"/>
              <a:gd name="T17" fmla="*/ 81245 h 552"/>
              <a:gd name="T18" fmla="*/ 106330 w 601"/>
              <a:gd name="T19" fmla="*/ 81245 h 552"/>
              <a:gd name="T20" fmla="*/ 106330 w 601"/>
              <a:gd name="T21" fmla="*/ 81245 h 552"/>
              <a:gd name="T22" fmla="*/ 106330 w 601"/>
              <a:gd name="T23" fmla="*/ 81245 h 552"/>
              <a:gd name="T24" fmla="*/ 106330 w 601"/>
              <a:gd name="T25" fmla="*/ 81245 h 552"/>
              <a:gd name="T26" fmla="*/ 81184 w 601"/>
              <a:gd name="T27" fmla="*/ 109285 h 552"/>
              <a:gd name="T28" fmla="*/ 53165 w 601"/>
              <a:gd name="T29" fmla="*/ 81245 h 552"/>
              <a:gd name="T30" fmla="*/ 53165 w 601"/>
              <a:gd name="T31" fmla="*/ 81245 h 552"/>
              <a:gd name="T32" fmla="*/ 53165 w 601"/>
              <a:gd name="T33" fmla="*/ 81245 h 552"/>
              <a:gd name="T34" fmla="*/ 53165 w 601"/>
              <a:gd name="T35" fmla="*/ 81245 h 552"/>
              <a:gd name="T36" fmla="*/ 53165 w 601"/>
              <a:gd name="T37" fmla="*/ 81245 h 552"/>
              <a:gd name="T38" fmla="*/ 25145 w 601"/>
              <a:gd name="T39" fmla="*/ 109285 h 552"/>
              <a:gd name="T40" fmla="*/ 0 w 601"/>
              <a:gd name="T41" fmla="*/ 81245 h 552"/>
              <a:gd name="T42" fmla="*/ 0 w 601"/>
              <a:gd name="T43" fmla="*/ 81245 h 552"/>
              <a:gd name="T44" fmla="*/ 0 w 601"/>
              <a:gd name="T45" fmla="*/ 81245 h 552"/>
              <a:gd name="T46" fmla="*/ 0 w 601"/>
              <a:gd name="T47" fmla="*/ 81245 h 552"/>
              <a:gd name="T48" fmla="*/ 17602 w 601"/>
              <a:gd name="T49" fmla="*/ 30197 h 552"/>
              <a:gd name="T50" fmla="*/ 197931 w 601"/>
              <a:gd name="T51" fmla="*/ 30197 h 552"/>
              <a:gd name="T52" fmla="*/ 215533 w 601"/>
              <a:gd name="T53" fmla="*/ 81245 h 552"/>
              <a:gd name="T54" fmla="*/ 182484 w 601"/>
              <a:gd name="T55" fmla="*/ 20131 h 552"/>
              <a:gd name="T56" fmla="*/ 182484 w 601"/>
              <a:gd name="T57" fmla="*/ 20131 h 552"/>
              <a:gd name="T58" fmla="*/ 32689 w 601"/>
              <a:gd name="T59" fmla="*/ 20131 h 552"/>
              <a:gd name="T60" fmla="*/ 22631 w 601"/>
              <a:gd name="T61" fmla="*/ 10066 h 552"/>
              <a:gd name="T62" fmla="*/ 32689 w 601"/>
              <a:gd name="T63" fmla="*/ 0 h 552"/>
              <a:gd name="T64" fmla="*/ 182484 w 601"/>
              <a:gd name="T65" fmla="*/ 0 h 552"/>
              <a:gd name="T66" fmla="*/ 192902 w 601"/>
              <a:gd name="T67" fmla="*/ 10066 h 552"/>
              <a:gd name="T68" fmla="*/ 182484 w 601"/>
              <a:gd name="T69" fmla="*/ 20131 h 552"/>
              <a:gd name="T70" fmla="*/ 30175 w 601"/>
              <a:gd name="T71" fmla="*/ 119350 h 552"/>
              <a:gd name="T72" fmla="*/ 30175 w 601"/>
              <a:gd name="T73" fmla="*/ 119350 h 552"/>
              <a:gd name="T74" fmla="*/ 30175 w 601"/>
              <a:gd name="T75" fmla="*/ 119350 h 552"/>
              <a:gd name="T76" fmla="*/ 32689 w 601"/>
              <a:gd name="T77" fmla="*/ 119350 h 552"/>
              <a:gd name="T78" fmla="*/ 32689 w 601"/>
              <a:gd name="T79" fmla="*/ 119350 h 552"/>
              <a:gd name="T80" fmla="*/ 35204 w 601"/>
              <a:gd name="T81" fmla="*/ 119350 h 552"/>
              <a:gd name="T82" fmla="*/ 40592 w 601"/>
              <a:gd name="T83" fmla="*/ 116834 h 552"/>
              <a:gd name="T84" fmla="*/ 40592 w 601"/>
              <a:gd name="T85" fmla="*/ 116834 h 552"/>
              <a:gd name="T86" fmla="*/ 40592 w 601"/>
              <a:gd name="T87" fmla="*/ 116834 h 552"/>
              <a:gd name="T88" fmla="*/ 40592 w 601"/>
              <a:gd name="T89" fmla="*/ 167522 h 552"/>
              <a:gd name="T90" fmla="*/ 174941 w 601"/>
              <a:gd name="T91" fmla="*/ 167522 h 552"/>
              <a:gd name="T92" fmla="*/ 174941 w 601"/>
              <a:gd name="T93" fmla="*/ 116834 h 552"/>
              <a:gd name="T94" fmla="*/ 174941 w 601"/>
              <a:gd name="T95" fmla="*/ 116834 h 552"/>
              <a:gd name="T96" fmla="*/ 174941 w 601"/>
              <a:gd name="T97" fmla="*/ 116834 h 552"/>
              <a:gd name="T98" fmla="*/ 179970 w 601"/>
              <a:gd name="T99" fmla="*/ 119350 h 552"/>
              <a:gd name="T100" fmla="*/ 182484 w 601"/>
              <a:gd name="T101" fmla="*/ 119350 h 552"/>
              <a:gd name="T102" fmla="*/ 182484 w 601"/>
              <a:gd name="T103" fmla="*/ 119350 h 552"/>
              <a:gd name="T104" fmla="*/ 184999 w 601"/>
              <a:gd name="T105" fmla="*/ 119350 h 552"/>
              <a:gd name="T106" fmla="*/ 184999 w 601"/>
              <a:gd name="T107" fmla="*/ 119350 h 552"/>
              <a:gd name="T108" fmla="*/ 187514 w 601"/>
              <a:gd name="T109" fmla="*/ 119350 h 552"/>
              <a:gd name="T110" fmla="*/ 195416 w 601"/>
              <a:gd name="T111" fmla="*/ 119350 h 552"/>
              <a:gd name="T112" fmla="*/ 195416 w 601"/>
              <a:gd name="T113" fmla="*/ 188013 h 552"/>
              <a:gd name="T114" fmla="*/ 184999 w 601"/>
              <a:gd name="T115" fmla="*/ 198079 h 552"/>
              <a:gd name="T116" fmla="*/ 30175 w 601"/>
              <a:gd name="T117" fmla="*/ 198079 h 552"/>
              <a:gd name="T118" fmla="*/ 20116 w 601"/>
              <a:gd name="T119" fmla="*/ 188013 h 552"/>
              <a:gd name="T120" fmla="*/ 20116 w 601"/>
              <a:gd name="T121" fmla="*/ 119350 h 552"/>
              <a:gd name="T122" fmla="*/ 25145 w 601"/>
              <a:gd name="T123" fmla="*/ 119350 h 552"/>
              <a:gd name="T124" fmla="*/ 30175 w 601"/>
              <a:gd name="T125" fmla="*/ 119350 h 5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1" h="552">
                <a:moveTo>
                  <a:pt x="600" y="226"/>
                </a:moveTo>
                <a:lnTo>
                  <a:pt x="600" y="226"/>
                </a:lnTo>
                <a:cubicBezTo>
                  <a:pt x="600" y="268"/>
                  <a:pt x="565" y="304"/>
                  <a:pt x="522" y="304"/>
                </a:cubicBezTo>
                <a:cubicBezTo>
                  <a:pt x="480" y="304"/>
                  <a:pt x="452" y="268"/>
                  <a:pt x="452" y="226"/>
                </a:cubicBezTo>
                <a:cubicBezTo>
                  <a:pt x="452" y="268"/>
                  <a:pt x="417" y="304"/>
                  <a:pt x="374" y="304"/>
                </a:cubicBezTo>
                <a:cubicBezTo>
                  <a:pt x="332" y="304"/>
                  <a:pt x="296" y="268"/>
                  <a:pt x="296" y="226"/>
                </a:cubicBezTo>
                <a:cubicBezTo>
                  <a:pt x="296" y="268"/>
                  <a:pt x="268" y="304"/>
                  <a:pt x="226" y="304"/>
                </a:cubicBezTo>
                <a:cubicBezTo>
                  <a:pt x="183" y="304"/>
                  <a:pt x="148" y="268"/>
                  <a:pt x="148" y="226"/>
                </a:cubicBezTo>
                <a:cubicBezTo>
                  <a:pt x="148" y="268"/>
                  <a:pt x="113" y="304"/>
                  <a:pt x="70" y="304"/>
                </a:cubicBezTo>
                <a:cubicBezTo>
                  <a:pt x="28" y="304"/>
                  <a:pt x="0" y="268"/>
                  <a:pt x="0" y="226"/>
                </a:cubicBezTo>
                <a:cubicBezTo>
                  <a:pt x="49" y="84"/>
                  <a:pt x="49" y="84"/>
                  <a:pt x="49" y="84"/>
                </a:cubicBezTo>
                <a:cubicBezTo>
                  <a:pt x="551" y="84"/>
                  <a:pt x="551" y="84"/>
                  <a:pt x="551" y="84"/>
                </a:cubicBezTo>
                <a:cubicBezTo>
                  <a:pt x="600" y="226"/>
                  <a:pt x="600" y="226"/>
                  <a:pt x="600" y="226"/>
                </a:cubicBezTo>
                <a:close/>
                <a:moveTo>
                  <a:pt x="508" y="56"/>
                </a:moveTo>
                <a:lnTo>
                  <a:pt x="508" y="56"/>
                </a:lnTo>
                <a:cubicBezTo>
                  <a:pt x="91" y="56"/>
                  <a:pt x="91" y="56"/>
                  <a:pt x="91" y="56"/>
                </a:cubicBezTo>
                <a:cubicBezTo>
                  <a:pt x="77" y="56"/>
                  <a:pt x="63" y="49"/>
                  <a:pt x="63" y="28"/>
                </a:cubicBezTo>
                <a:cubicBezTo>
                  <a:pt x="63" y="14"/>
                  <a:pt x="77" y="0"/>
                  <a:pt x="91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522" y="0"/>
                  <a:pt x="537" y="14"/>
                  <a:pt x="537" y="28"/>
                </a:cubicBezTo>
                <a:cubicBezTo>
                  <a:pt x="537" y="49"/>
                  <a:pt x="522" y="56"/>
                  <a:pt x="508" y="56"/>
                </a:cubicBezTo>
                <a:close/>
                <a:moveTo>
                  <a:pt x="84" y="332"/>
                </a:moveTo>
                <a:lnTo>
                  <a:pt x="84" y="332"/>
                </a:lnTo>
                <a:cubicBezTo>
                  <a:pt x="84" y="332"/>
                  <a:pt x="84" y="332"/>
                  <a:pt x="91" y="332"/>
                </a:cubicBezTo>
                <a:cubicBezTo>
                  <a:pt x="91" y="332"/>
                  <a:pt x="91" y="332"/>
                  <a:pt x="98" y="332"/>
                </a:cubicBezTo>
                <a:cubicBezTo>
                  <a:pt x="98" y="325"/>
                  <a:pt x="106" y="325"/>
                  <a:pt x="113" y="325"/>
                </a:cubicBezTo>
                <a:cubicBezTo>
                  <a:pt x="113" y="466"/>
                  <a:pt x="113" y="466"/>
                  <a:pt x="113" y="466"/>
                </a:cubicBezTo>
                <a:cubicBezTo>
                  <a:pt x="487" y="466"/>
                  <a:pt x="487" y="466"/>
                  <a:pt x="487" y="466"/>
                </a:cubicBezTo>
                <a:cubicBezTo>
                  <a:pt x="487" y="325"/>
                  <a:pt x="487" y="325"/>
                  <a:pt x="487" y="325"/>
                </a:cubicBezTo>
                <a:cubicBezTo>
                  <a:pt x="494" y="325"/>
                  <a:pt x="494" y="325"/>
                  <a:pt x="501" y="332"/>
                </a:cubicBezTo>
                <a:cubicBezTo>
                  <a:pt x="501" y="332"/>
                  <a:pt x="501" y="332"/>
                  <a:pt x="508" y="332"/>
                </a:cubicBezTo>
                <a:lnTo>
                  <a:pt x="515" y="332"/>
                </a:lnTo>
                <a:lnTo>
                  <a:pt x="522" y="332"/>
                </a:lnTo>
                <a:cubicBezTo>
                  <a:pt x="530" y="332"/>
                  <a:pt x="537" y="332"/>
                  <a:pt x="544" y="332"/>
                </a:cubicBezTo>
                <a:cubicBezTo>
                  <a:pt x="544" y="523"/>
                  <a:pt x="544" y="523"/>
                  <a:pt x="544" y="523"/>
                </a:cubicBezTo>
                <a:cubicBezTo>
                  <a:pt x="544" y="537"/>
                  <a:pt x="530" y="551"/>
                  <a:pt x="515" y="551"/>
                </a:cubicBezTo>
                <a:cubicBezTo>
                  <a:pt x="84" y="551"/>
                  <a:pt x="84" y="551"/>
                  <a:pt x="84" y="551"/>
                </a:cubicBezTo>
                <a:cubicBezTo>
                  <a:pt x="63" y="551"/>
                  <a:pt x="56" y="537"/>
                  <a:pt x="56" y="523"/>
                </a:cubicBezTo>
                <a:cubicBezTo>
                  <a:pt x="56" y="332"/>
                  <a:pt x="56" y="332"/>
                  <a:pt x="56" y="332"/>
                </a:cubicBezTo>
                <a:cubicBezTo>
                  <a:pt x="63" y="332"/>
                  <a:pt x="63" y="332"/>
                  <a:pt x="70" y="332"/>
                </a:cubicBezTo>
                <a:cubicBezTo>
                  <a:pt x="77" y="332"/>
                  <a:pt x="77" y="332"/>
                  <a:pt x="84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06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6678295" y="5084445"/>
            <a:ext cx="398780" cy="360680"/>
          </a:xfrm>
          <a:custGeom>
            <a:avLst/>
            <a:gdLst>
              <a:gd name="T0" fmla="*/ 207003 w 602"/>
              <a:gd name="T1" fmla="*/ 196489 h 545"/>
              <a:gd name="T2" fmla="*/ 207003 w 602"/>
              <a:gd name="T3" fmla="*/ 196489 h 545"/>
              <a:gd name="T4" fmla="*/ 188940 w 602"/>
              <a:gd name="T5" fmla="*/ 196489 h 545"/>
              <a:gd name="T6" fmla="*/ 188940 w 602"/>
              <a:gd name="T7" fmla="*/ 114859 h 545"/>
              <a:gd name="T8" fmla="*/ 188940 w 602"/>
              <a:gd name="T9" fmla="*/ 50928 h 545"/>
              <a:gd name="T10" fmla="*/ 207003 w 602"/>
              <a:gd name="T11" fmla="*/ 50928 h 545"/>
              <a:gd name="T12" fmla="*/ 217119 w 602"/>
              <a:gd name="T13" fmla="*/ 61403 h 545"/>
              <a:gd name="T14" fmla="*/ 217119 w 602"/>
              <a:gd name="T15" fmla="*/ 124973 h 545"/>
              <a:gd name="T16" fmla="*/ 217119 w 602"/>
              <a:gd name="T17" fmla="*/ 165787 h 545"/>
              <a:gd name="T18" fmla="*/ 217119 w 602"/>
              <a:gd name="T19" fmla="*/ 186375 h 545"/>
              <a:gd name="T20" fmla="*/ 207003 w 602"/>
              <a:gd name="T21" fmla="*/ 196489 h 545"/>
              <a:gd name="T22" fmla="*/ 35765 w 602"/>
              <a:gd name="T23" fmla="*/ 196489 h 545"/>
              <a:gd name="T24" fmla="*/ 35765 w 602"/>
              <a:gd name="T25" fmla="*/ 196489 h 545"/>
              <a:gd name="T26" fmla="*/ 35765 w 602"/>
              <a:gd name="T27" fmla="*/ 114859 h 545"/>
              <a:gd name="T28" fmla="*/ 35765 w 602"/>
              <a:gd name="T29" fmla="*/ 112331 h 545"/>
              <a:gd name="T30" fmla="*/ 35765 w 602"/>
              <a:gd name="T31" fmla="*/ 50928 h 545"/>
              <a:gd name="T32" fmla="*/ 56357 w 602"/>
              <a:gd name="T33" fmla="*/ 50928 h 545"/>
              <a:gd name="T34" fmla="*/ 107295 w 602"/>
              <a:gd name="T35" fmla="*/ 0 h 545"/>
              <a:gd name="T36" fmla="*/ 158233 w 602"/>
              <a:gd name="T37" fmla="*/ 50928 h 545"/>
              <a:gd name="T38" fmla="*/ 178825 w 602"/>
              <a:gd name="T39" fmla="*/ 50928 h 545"/>
              <a:gd name="T40" fmla="*/ 178825 w 602"/>
              <a:gd name="T41" fmla="*/ 114859 h 545"/>
              <a:gd name="T42" fmla="*/ 178825 w 602"/>
              <a:gd name="T43" fmla="*/ 196489 h 545"/>
              <a:gd name="T44" fmla="*/ 35765 w 602"/>
              <a:gd name="T45" fmla="*/ 196489 h 545"/>
              <a:gd name="T46" fmla="*/ 107295 w 602"/>
              <a:gd name="T47" fmla="*/ 20588 h 545"/>
              <a:gd name="T48" fmla="*/ 107295 w 602"/>
              <a:gd name="T49" fmla="*/ 20588 h 545"/>
              <a:gd name="T50" fmla="*/ 76588 w 602"/>
              <a:gd name="T51" fmla="*/ 50928 h 545"/>
              <a:gd name="T52" fmla="*/ 138002 w 602"/>
              <a:gd name="T53" fmla="*/ 50928 h 545"/>
              <a:gd name="T54" fmla="*/ 107295 w 602"/>
              <a:gd name="T55" fmla="*/ 20588 h 545"/>
              <a:gd name="T56" fmla="*/ 0 w 602"/>
              <a:gd name="T57" fmla="*/ 186375 h 545"/>
              <a:gd name="T58" fmla="*/ 0 w 602"/>
              <a:gd name="T59" fmla="*/ 186375 h 545"/>
              <a:gd name="T60" fmla="*/ 0 w 602"/>
              <a:gd name="T61" fmla="*/ 165787 h 545"/>
              <a:gd name="T62" fmla="*/ 0 w 602"/>
              <a:gd name="T63" fmla="*/ 124973 h 545"/>
              <a:gd name="T64" fmla="*/ 0 w 602"/>
              <a:gd name="T65" fmla="*/ 61403 h 545"/>
              <a:gd name="T66" fmla="*/ 10477 w 602"/>
              <a:gd name="T67" fmla="*/ 50928 h 545"/>
              <a:gd name="T68" fmla="*/ 25650 w 602"/>
              <a:gd name="T69" fmla="*/ 50928 h 545"/>
              <a:gd name="T70" fmla="*/ 25650 w 602"/>
              <a:gd name="T71" fmla="*/ 112331 h 545"/>
              <a:gd name="T72" fmla="*/ 25650 w 602"/>
              <a:gd name="T73" fmla="*/ 114859 h 545"/>
              <a:gd name="T74" fmla="*/ 25650 w 602"/>
              <a:gd name="T75" fmla="*/ 196489 h 545"/>
              <a:gd name="T76" fmla="*/ 10477 w 602"/>
              <a:gd name="T77" fmla="*/ 196489 h 545"/>
              <a:gd name="T78" fmla="*/ 0 w 602"/>
              <a:gd name="T79" fmla="*/ 186375 h 54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105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5110480" y="5075555"/>
            <a:ext cx="398780" cy="378460"/>
          </a:xfrm>
          <a:custGeom>
            <a:avLst/>
            <a:gdLst>
              <a:gd name="T0" fmla="*/ 217118 w 602"/>
              <a:gd name="T1" fmla="*/ 109490 h 573"/>
              <a:gd name="T2" fmla="*/ 217118 w 602"/>
              <a:gd name="T3" fmla="*/ 109490 h 573"/>
              <a:gd name="T4" fmla="*/ 207002 w 602"/>
              <a:gd name="T5" fmla="*/ 119575 h 573"/>
              <a:gd name="T6" fmla="*/ 201945 w 602"/>
              <a:gd name="T7" fmla="*/ 117054 h 573"/>
              <a:gd name="T8" fmla="*/ 201945 w 602"/>
              <a:gd name="T9" fmla="*/ 117054 h 573"/>
              <a:gd name="T10" fmla="*/ 109823 w 602"/>
              <a:gd name="T11" fmla="*/ 25572 h 573"/>
              <a:gd name="T12" fmla="*/ 109823 w 602"/>
              <a:gd name="T13" fmla="*/ 25572 h 573"/>
              <a:gd name="T14" fmla="*/ 109823 w 602"/>
              <a:gd name="T15" fmla="*/ 25572 h 573"/>
              <a:gd name="T16" fmla="*/ 109823 w 602"/>
              <a:gd name="T17" fmla="*/ 25572 h 573"/>
              <a:gd name="T18" fmla="*/ 18063 w 602"/>
              <a:gd name="T19" fmla="*/ 117054 h 573"/>
              <a:gd name="T20" fmla="*/ 18063 w 602"/>
              <a:gd name="T21" fmla="*/ 117054 h 573"/>
              <a:gd name="T22" fmla="*/ 10477 w 602"/>
              <a:gd name="T23" fmla="*/ 119575 h 573"/>
              <a:gd name="T24" fmla="*/ 0 w 602"/>
              <a:gd name="T25" fmla="*/ 109490 h 573"/>
              <a:gd name="T26" fmla="*/ 2529 w 602"/>
              <a:gd name="T27" fmla="*/ 101567 h 573"/>
              <a:gd name="T28" fmla="*/ 102237 w 602"/>
              <a:gd name="T29" fmla="*/ 2521 h 573"/>
              <a:gd name="T30" fmla="*/ 109823 w 602"/>
              <a:gd name="T31" fmla="*/ 0 h 573"/>
              <a:gd name="T32" fmla="*/ 109823 w 602"/>
              <a:gd name="T33" fmla="*/ 0 h 573"/>
              <a:gd name="T34" fmla="*/ 109823 w 602"/>
              <a:gd name="T35" fmla="*/ 0 h 573"/>
              <a:gd name="T36" fmla="*/ 109823 w 602"/>
              <a:gd name="T37" fmla="*/ 0 h 573"/>
              <a:gd name="T38" fmla="*/ 109823 w 602"/>
              <a:gd name="T39" fmla="*/ 0 h 573"/>
              <a:gd name="T40" fmla="*/ 109823 w 602"/>
              <a:gd name="T41" fmla="*/ 0 h 573"/>
              <a:gd name="T42" fmla="*/ 109823 w 602"/>
              <a:gd name="T43" fmla="*/ 0 h 573"/>
              <a:gd name="T44" fmla="*/ 109823 w 602"/>
              <a:gd name="T45" fmla="*/ 0 h 573"/>
              <a:gd name="T46" fmla="*/ 117410 w 602"/>
              <a:gd name="T47" fmla="*/ 2521 h 573"/>
              <a:gd name="T48" fmla="*/ 117410 w 602"/>
              <a:gd name="T49" fmla="*/ 2521 h 573"/>
              <a:gd name="T50" fmla="*/ 155703 w 602"/>
              <a:gd name="T51" fmla="*/ 43220 h 573"/>
              <a:gd name="T52" fmla="*/ 155703 w 602"/>
              <a:gd name="T53" fmla="*/ 33135 h 573"/>
              <a:gd name="T54" fmla="*/ 166180 w 602"/>
              <a:gd name="T55" fmla="*/ 22690 h 573"/>
              <a:gd name="T56" fmla="*/ 176295 w 602"/>
              <a:gd name="T57" fmla="*/ 33135 h 573"/>
              <a:gd name="T58" fmla="*/ 176295 w 602"/>
              <a:gd name="T59" fmla="*/ 63389 h 573"/>
              <a:gd name="T60" fmla="*/ 214589 w 602"/>
              <a:gd name="T61" fmla="*/ 101567 h 573"/>
              <a:gd name="T62" fmla="*/ 214589 w 602"/>
              <a:gd name="T63" fmla="*/ 101567 h 573"/>
              <a:gd name="T64" fmla="*/ 217118 w 602"/>
              <a:gd name="T65" fmla="*/ 109490 h 573"/>
              <a:gd name="T66" fmla="*/ 196526 w 602"/>
              <a:gd name="T67" fmla="*/ 124617 h 573"/>
              <a:gd name="T68" fmla="*/ 196526 w 602"/>
              <a:gd name="T69" fmla="*/ 124617 h 573"/>
              <a:gd name="T70" fmla="*/ 196526 w 602"/>
              <a:gd name="T71" fmla="*/ 155231 h 573"/>
              <a:gd name="T72" fmla="*/ 196526 w 602"/>
              <a:gd name="T73" fmla="*/ 170358 h 573"/>
              <a:gd name="T74" fmla="*/ 196526 w 602"/>
              <a:gd name="T75" fmla="*/ 195930 h 573"/>
              <a:gd name="T76" fmla="*/ 186411 w 602"/>
              <a:gd name="T77" fmla="*/ 206015 h 573"/>
              <a:gd name="T78" fmla="*/ 166180 w 602"/>
              <a:gd name="T79" fmla="*/ 206015 h 573"/>
              <a:gd name="T80" fmla="*/ 166180 w 602"/>
              <a:gd name="T81" fmla="*/ 124617 h 573"/>
              <a:gd name="T82" fmla="*/ 125357 w 602"/>
              <a:gd name="T83" fmla="*/ 124617 h 573"/>
              <a:gd name="T84" fmla="*/ 125357 w 602"/>
              <a:gd name="T85" fmla="*/ 206015 h 573"/>
              <a:gd name="T86" fmla="*/ 30707 w 602"/>
              <a:gd name="T87" fmla="*/ 206015 h 573"/>
              <a:gd name="T88" fmla="*/ 20592 w 602"/>
              <a:gd name="T89" fmla="*/ 195930 h 573"/>
              <a:gd name="T90" fmla="*/ 20592 w 602"/>
              <a:gd name="T91" fmla="*/ 170358 h 573"/>
              <a:gd name="T92" fmla="*/ 20592 w 602"/>
              <a:gd name="T93" fmla="*/ 155231 h 573"/>
              <a:gd name="T94" fmla="*/ 20592 w 602"/>
              <a:gd name="T95" fmla="*/ 124617 h 573"/>
              <a:gd name="T96" fmla="*/ 109823 w 602"/>
              <a:gd name="T97" fmla="*/ 38178 h 573"/>
              <a:gd name="T98" fmla="*/ 196526 w 602"/>
              <a:gd name="T99" fmla="*/ 124617 h 573"/>
              <a:gd name="T100" fmla="*/ 92122 w 602"/>
              <a:gd name="T101" fmla="*/ 124617 h 573"/>
              <a:gd name="T102" fmla="*/ 92122 w 602"/>
              <a:gd name="T103" fmla="*/ 124617 h 573"/>
              <a:gd name="T104" fmla="*/ 51299 w 602"/>
              <a:gd name="T105" fmla="*/ 124617 h 573"/>
              <a:gd name="T106" fmla="*/ 51299 w 602"/>
              <a:gd name="T107" fmla="*/ 165316 h 573"/>
              <a:gd name="T108" fmla="*/ 92122 w 602"/>
              <a:gd name="T109" fmla="*/ 165316 h 573"/>
              <a:gd name="T110" fmla="*/ 92122 w 602"/>
              <a:gd name="T111" fmla="*/ 124617 h 5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cubicBezTo>
                  <a:pt x="304" y="71"/>
                  <a:pt x="304" y="71"/>
                  <a:pt x="304" y="71"/>
                </a:cubicBezTo>
                <a:cubicBezTo>
                  <a:pt x="50" y="325"/>
                  <a:pt x="50" y="325"/>
                  <a:pt x="50" y="325"/>
                </a:cubicBez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7"/>
                  <a:pt x="325" y="7"/>
                </a:cubicBez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0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41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42"/>
            </p:custDataLst>
          </p:nvPr>
        </p:nvSpPr>
        <p:spPr>
          <a:xfrm>
            <a:off x="11611412" y="214278"/>
            <a:ext cx="371037" cy="3710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43"/>
            </p:custDataLst>
          </p:nvPr>
        </p:nvSpPr>
        <p:spPr>
          <a:xfrm>
            <a:off x="5728335" y="1381760"/>
            <a:ext cx="73533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itle 1"/>
          <p:cNvSpPr txBox="1"/>
          <p:nvPr>
            <p:custDataLst>
              <p:tags r:id="rId44"/>
            </p:custDataLst>
          </p:nvPr>
        </p:nvSpPr>
        <p:spPr>
          <a:xfrm>
            <a:off x="3958887" y="595878"/>
            <a:ext cx="4273222" cy="746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2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数据库建表</a:t>
            </a:r>
          </a:p>
        </p:txBody>
      </p:sp>
    </p:spTree>
    <p:custDataLst>
      <p:tags r:id="rId1"/>
    </p:custData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组合 4"/>
          <p:cNvGrpSpPr/>
          <p:nvPr>
            <p:custDataLst>
              <p:tags r:id="rId2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en-US" altLang="zh-CN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概念</a:t>
              </a:r>
            </a:p>
            <a:p>
              <a:pPr>
                <a:lnSpc>
                  <a:spcPct val="120000"/>
                </a:lnSpc>
                <a:buSzPct val="100000"/>
              </a:pP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模型图</a:t>
              </a:r>
            </a:p>
          </p:txBody>
        </p:sp>
        <p:sp>
          <p:nvSpPr>
            <p:cNvPr id="3" name="矩形 2"/>
            <p:cNvSpPr/>
            <p:nvPr>
              <p:custDataLst>
                <p:tags r:id="rId5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8650" y="203200"/>
            <a:ext cx="7886065" cy="6447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Part Two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界面展示</a:t>
            </a:r>
          </a:p>
        </p:txBody>
      </p:sp>
    </p:spTree>
    <p:custDataLst>
      <p:tags r:id="rId1"/>
    </p:custDataLst>
  </p:cSld>
  <p:clrMapOvr>
    <a:masterClrMapping/>
  </p:clrMapOvr>
  <p:transition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16340" y="821200"/>
            <a:ext cx="3960000" cy="882000"/>
          </a:xfrm>
        </p:spPr>
        <p:txBody>
          <a:bodyPr/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用户登录</a:t>
            </a:r>
          </a:p>
        </p:txBody>
      </p:sp>
      <p:pic>
        <p:nvPicPr>
          <p:cNvPr id="5" name="图片 4" descr="5VTI@Q[@UN5UE4AGKR1[R$I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b="3357"/>
          <a:stretch>
            <a:fillRect/>
          </a:stretch>
        </p:blipFill>
        <p:spPr>
          <a:xfrm>
            <a:off x="1454150" y="1703070"/>
            <a:ext cx="9806940" cy="47237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73790" y="670070"/>
            <a:ext cx="3960000" cy="882000"/>
          </a:xfrm>
        </p:spPr>
        <p:txBody>
          <a:bodyPr/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用户注册</a:t>
            </a:r>
          </a:p>
        </p:txBody>
      </p:sp>
      <p:pic>
        <p:nvPicPr>
          <p:cNvPr id="3" name="内容占位符 2" descr="C:\Users\惠普\Pictures\BookShop\3.png3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4915535" y="1551940"/>
            <a:ext cx="7276465" cy="5062855"/>
          </a:xfrm>
        </p:spPr>
      </p:pic>
      <p:pic>
        <p:nvPicPr>
          <p:cNvPr id="6" name="图片 5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25" y="0"/>
            <a:ext cx="2766695" cy="7054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985" y="1551940"/>
            <a:ext cx="736600" cy="3565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spc="7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书城首页</a:t>
            </a:r>
          </a:p>
        </p:txBody>
      </p:sp>
    </p:spTree>
    <p:custDataLst>
      <p:tags r:id="rId1"/>
    </p:custDataLst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58150" y="350030"/>
            <a:ext cx="3960000" cy="882000"/>
          </a:xfrm>
        </p:spPr>
        <p:txBody>
          <a:bodyPr/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商品分类</a:t>
            </a:r>
          </a:p>
        </p:txBody>
      </p:sp>
      <p:pic>
        <p:nvPicPr>
          <p:cNvPr id="6" name="内容占位符 5" descr="6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5762625" y="1347470"/>
            <a:ext cx="5255895" cy="508762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6"/>
          <a:srcRect r="19885"/>
          <a:stretch>
            <a:fillRect/>
          </a:stretch>
        </p:blipFill>
        <p:spPr>
          <a:xfrm>
            <a:off x="0" y="1347470"/>
            <a:ext cx="4777740" cy="4510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6360" y="485285"/>
            <a:ext cx="3960000" cy="882000"/>
          </a:xfrm>
        </p:spPr>
        <p:txBody>
          <a:bodyPr/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商品详情</a:t>
            </a:r>
          </a:p>
        </p:txBody>
      </p:sp>
      <p:pic>
        <p:nvPicPr>
          <p:cNvPr id="5" name="图片 4" descr="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2270"/>
            <a:ext cx="4916170" cy="3056890"/>
          </a:xfrm>
          <a:prstGeom prst="rect">
            <a:avLst/>
          </a:prstGeom>
        </p:spPr>
      </p:pic>
      <p:pic>
        <p:nvPicPr>
          <p:cNvPr id="6" name="图片 5" descr="8"/>
          <p:cNvPicPr>
            <a:picLocks noChangeAspect="1"/>
          </p:cNvPicPr>
          <p:nvPr/>
        </p:nvPicPr>
        <p:blipFill>
          <a:blip r:embed="rId6"/>
          <a:srcRect t="2223"/>
          <a:stretch>
            <a:fillRect/>
          </a:stretch>
        </p:blipFill>
        <p:spPr>
          <a:xfrm>
            <a:off x="5017135" y="1652270"/>
            <a:ext cx="6776085" cy="4185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03770" y="603885"/>
            <a:ext cx="220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600" b="1" spc="200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购物车</a:t>
            </a:r>
          </a:p>
        </p:txBody>
      </p:sp>
    </p:spTree>
    <p:custDataLst>
      <p:tags r:id="rId1"/>
    </p:custDataLst>
  </p:cSld>
  <p:clrMapOvr>
    <a:masterClrMapping/>
  </p:clrMapOvr>
  <p:transition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16340" y="145"/>
            <a:ext cx="3960000" cy="8820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后台商品管理</a:t>
            </a:r>
          </a:p>
        </p:txBody>
      </p:sp>
      <p:pic>
        <p:nvPicPr>
          <p:cNvPr id="10" name="图片 9" descr="10"/>
          <p:cNvPicPr>
            <a:picLocks noChangeAspect="1"/>
          </p:cNvPicPr>
          <p:nvPr/>
        </p:nvPicPr>
        <p:blipFill>
          <a:blip r:embed="rId5"/>
          <a:srcRect b="57949"/>
          <a:stretch>
            <a:fillRect/>
          </a:stretch>
        </p:blipFill>
        <p:spPr>
          <a:xfrm>
            <a:off x="1361440" y="882015"/>
            <a:ext cx="9469120" cy="1987550"/>
          </a:xfrm>
          <a:prstGeom prst="rect">
            <a:avLst/>
          </a:prstGeom>
        </p:spPr>
      </p:pic>
      <p:pic>
        <p:nvPicPr>
          <p:cNvPr id="11" name="图片 10" descr="11"/>
          <p:cNvPicPr>
            <a:picLocks noChangeAspect="1"/>
          </p:cNvPicPr>
          <p:nvPr/>
        </p:nvPicPr>
        <p:blipFill>
          <a:blip r:embed="rId6"/>
          <a:srcRect b="21272"/>
          <a:stretch>
            <a:fillRect/>
          </a:stretch>
        </p:blipFill>
        <p:spPr>
          <a:xfrm>
            <a:off x="1362075" y="2869565"/>
            <a:ext cx="9468485" cy="3692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2"/>
          <p:cNvPicPr>
            <a:picLocks noChangeAspect="1"/>
          </p:cNvPicPr>
          <p:nvPr/>
        </p:nvPicPr>
        <p:blipFill>
          <a:blip r:embed="rId4"/>
          <a:srcRect b="31004"/>
          <a:stretch>
            <a:fillRect/>
          </a:stretch>
        </p:blipFill>
        <p:spPr>
          <a:xfrm>
            <a:off x="0" y="483235"/>
            <a:ext cx="4793615" cy="5488305"/>
          </a:xfrm>
          <a:prstGeom prst="rect">
            <a:avLst/>
          </a:prstGeom>
        </p:spPr>
      </p:pic>
      <p:pic>
        <p:nvPicPr>
          <p:cNvPr id="6" name="图片 5" descr="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615" y="483235"/>
            <a:ext cx="7398385" cy="3883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78890" y="1373505"/>
            <a:ext cx="8352790" cy="5034280"/>
          </a:xfrm>
        </p:spPr>
        <p:txBody>
          <a:bodyPr/>
          <a:lstStyle/>
          <a:p>
            <a:pPr algn="l"/>
            <a:endParaRPr lang="en-US" altLang="zh-CN" sz="2000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499870" y="252095"/>
            <a:ext cx="4159250" cy="81407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/>
          </a:bodyPr>
          <a:lstStyle>
            <a:lvl1pPr algn="ctr" fontAlgn="auto">
              <a:lnSpc>
                <a:spcPct val="100000"/>
              </a:lnSpc>
              <a:spcBef>
                <a:spcPct val="0"/>
              </a:spcBef>
              <a:buNone/>
              <a:defRPr sz="6000" b="1" u="none" strike="noStrike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 sz="4445" b="0" spc="600" dirty="0">
                <a:solidFill>
                  <a:srgbClr val="EAB98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五法</a:t>
            </a:r>
            <a:r>
              <a:rPr lang="zh-CN" altLang="en-US" sz="4445" b="0" spc="600" dirty="0">
                <a:solidFill>
                  <a:srgbClr val="A4ADB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天女</a:t>
            </a:r>
            <a:r>
              <a:rPr lang="zh-CN" altLang="en-US" sz="4445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组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04895" y="2585720"/>
            <a:ext cx="4897755" cy="1015365"/>
          </a:xfrm>
        </p:spPr>
        <p:txBody>
          <a:bodyPr>
            <a:normAutofit/>
          </a:bodyPr>
          <a:lstStyle/>
          <a:p>
            <a:r>
              <a:rPr lang="en-US" altLang="zh-CN"/>
              <a:t>Part Four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代码分析</a:t>
            </a:r>
          </a:p>
        </p:txBody>
      </p:sp>
    </p:spTree>
    <p:custDataLst>
      <p:tags r:id="rId1"/>
    </p:custDataLst>
  </p:cSld>
  <p:clrMapOvr>
    <a:masterClrMapping/>
  </p:clrMapOvr>
  <p:transition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用户登录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86740" y="1764030"/>
            <a:ext cx="3040380" cy="40932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用户在界面中输入用户名、密码后点击确定将数据传输到服务器进行验证，验证成功进入到用户角色对应的系统管理界面，验证失败返回登录界面并提示失败信息。</a:t>
            </a:r>
          </a:p>
        </p:txBody>
      </p:sp>
      <p:pic>
        <p:nvPicPr>
          <p:cNvPr id="9" name="图片 8" descr="4`SC0M19KKK~1_(U4GI7Q@Y"/>
          <p:cNvPicPr>
            <a:picLocks noChangeAspect="1"/>
          </p:cNvPicPr>
          <p:nvPr/>
        </p:nvPicPr>
        <p:blipFill>
          <a:blip r:embed="rId6"/>
          <a:srcRect r="3745"/>
          <a:stretch>
            <a:fillRect/>
          </a:stretch>
        </p:blipFill>
        <p:spPr>
          <a:xfrm>
            <a:off x="3509645" y="1299845"/>
            <a:ext cx="8682355" cy="4257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>
        <p:blind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用户注册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86740" y="1764030"/>
            <a:ext cx="2799715" cy="40932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用户在注册界面输入相应的数据，然后提交</a:t>
            </a:r>
          </a:p>
          <a:p>
            <a:pPr marL="0" indent="0">
              <a:buNone/>
            </a:pP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7" name="图片 6" descr="RAS[G_75PSSPG2TT_{]3QP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455" y="1436370"/>
            <a:ext cx="8591550" cy="4324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165100"/>
            <a:ext cx="3271520" cy="569277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Arial" panose="020B0604020202020204" pitchFamily="34" charset="0"/>
              </a:rPr>
              <a:t>修改用户自身信息功能</a:t>
            </a:r>
            <a:br>
              <a:rPr lang="zh-CN" altLang="en-US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在修改信息界面区域输入旧密码与希望修改的新密码（需要输入两次）</a:t>
            </a:r>
            <a:br>
              <a:rPr lang="zh-CN" altLang="en-US" sz="20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跳转到登录界面</a:t>
            </a:r>
            <a:br>
              <a:rPr lang="zh-CN" altLang="en-US" sz="2220" b="0" dirty="0">
                <a:sym typeface="Arial" panose="020B0604020202020204" pitchFamily="34" charset="0"/>
              </a:rPr>
            </a:br>
            <a:r>
              <a:rPr lang="zh-CN" altLang="en-US" sz="2800" dirty="0">
                <a:sym typeface="Arial" panose="020B0604020202020204" pitchFamily="34" charset="0"/>
              </a:rPr>
              <a:t>修改用户信息功能</a:t>
            </a:r>
            <a:br>
              <a:rPr lang="zh-CN" altLang="en-US" sz="320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管理员可以改变用户信息，包括用户密码、身份信息（用户登录名不能修改）</a:t>
            </a:r>
            <a:br>
              <a:rPr lang="zh-CN" altLang="en-US" dirty="0">
                <a:sym typeface="Arial" panose="020B0604020202020204" pitchFamily="34" charset="0"/>
              </a:rPr>
            </a:b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6" name="图片 5" descr="%2{J83N}Y2~ST~4LC3%69%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125" y="3391535"/>
            <a:ext cx="7766050" cy="3267075"/>
          </a:xfrm>
          <a:prstGeom prst="rect">
            <a:avLst/>
          </a:prstGeom>
        </p:spPr>
      </p:pic>
      <p:pic>
        <p:nvPicPr>
          <p:cNvPr id="8" name="图片 7" descr="`ETOM5~2XSPRIY2B3~FTW[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125" y="0"/>
            <a:ext cx="7765415" cy="3391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2930" y="543560"/>
            <a:ext cx="3959860" cy="513588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用户列表功能</a:t>
            </a:r>
            <a:br>
              <a:rPr lang="zh-CN" altLang="en-US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将单页数据列表显示在界面上，列表数据包括用户编号、登录名、角色信息。</a:t>
            </a:r>
            <a:br>
              <a:rPr lang="zh-CN" altLang="en-US" sz="2220" b="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列表下显示分页导航链接</a:t>
            </a:r>
            <a:br>
              <a:rPr lang="zh-CN" altLang="en-US" dirty="0">
                <a:sym typeface="Arial" panose="020B0604020202020204" pitchFamily="34" charset="0"/>
              </a:rPr>
            </a:br>
            <a:br>
              <a:rPr lang="zh-CN" altLang="en-US" dirty="0">
                <a:sym typeface="Arial" panose="020B0604020202020204" pitchFamily="34" charset="0"/>
              </a:rPr>
            </a:br>
            <a:r>
              <a:rPr lang="zh-CN" altLang="en-US" dirty="0">
                <a:sym typeface="Arial" panose="020B0604020202020204" pitchFamily="34" charset="0"/>
              </a:rPr>
              <a:t>商品列表功能</a:t>
            </a:r>
            <a:br>
              <a:rPr lang="zh-CN" altLang="en-US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将单页数据列表显示在界面上，列表数据包括商品简介，商品名称、是否推荐商品、是否热销商品、是否新上架商品、商品价格。</a:t>
            </a:r>
            <a:br>
              <a:rPr lang="zh-CN" altLang="en-US" sz="2220" b="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列表下显示分页导航链接</a:t>
            </a:r>
            <a:br>
              <a:rPr lang="zh-CN" altLang="en-US" dirty="0">
                <a:sym typeface="Arial" panose="020B0604020202020204" pitchFamily="34" charset="0"/>
              </a:rPr>
            </a:b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6" name="图片 5" descr="WOO_0IYB54EA9UR(8JXRY~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90" y="0"/>
            <a:ext cx="6587490" cy="2814320"/>
          </a:xfrm>
          <a:prstGeom prst="rect">
            <a:avLst/>
          </a:prstGeom>
        </p:spPr>
      </p:pic>
      <p:pic>
        <p:nvPicPr>
          <p:cNvPr id="8" name="图片 7" descr="443{)8SPOXSFERCAXLUD0S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790" y="2975610"/>
            <a:ext cx="6640830" cy="3365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2930" y="400685"/>
            <a:ext cx="3415030" cy="545655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查看用户信息功能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在数据库中查询对应用户的详细信息，显示用户的详细信息，包括用户的编号，登录名、角色身份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删除用户信息功能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提供用户的用户编号</a:t>
            </a:r>
            <a:br>
              <a:rPr lang="zh-CN" altLang="en-US" sz="20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将用户信息在数据库中删除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添加用户信息功能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判定新用户账户是否已被占用</a:t>
            </a:r>
            <a:br>
              <a:rPr lang="zh-CN" altLang="en-US" sz="20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判定两次输入的密码是否匹配</a:t>
            </a:r>
            <a:br>
              <a:rPr lang="zh-CN" altLang="en-US" sz="20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将新信息输入数据库保存</a:t>
            </a:r>
          </a:p>
        </p:txBody>
      </p:sp>
      <p:pic>
        <p:nvPicPr>
          <p:cNvPr id="10" name="图片 9" descr="@37({T7B4N5WLYBJ5`OWE}J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595" y="3964940"/>
            <a:ext cx="8142605" cy="1614170"/>
          </a:xfrm>
          <a:prstGeom prst="rect">
            <a:avLst/>
          </a:prstGeom>
        </p:spPr>
      </p:pic>
      <p:pic>
        <p:nvPicPr>
          <p:cNvPr id="12" name="图片 11" descr="LQT[~J266L1MP_E@P(9I05Q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30" y="2593340"/>
            <a:ext cx="8116570" cy="1070610"/>
          </a:xfrm>
          <a:prstGeom prst="rect">
            <a:avLst/>
          </a:prstGeom>
        </p:spPr>
      </p:pic>
      <p:pic>
        <p:nvPicPr>
          <p:cNvPr id="14" name="图片 13" descr="L{4`}AVJR_837_G{)`D_EC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630" y="837565"/>
            <a:ext cx="8115935" cy="1537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197485" y="692150"/>
            <a:ext cx="3342005" cy="34112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  <a:buSzPct val="100000"/>
            </a:pPr>
            <a:r>
              <a:rPr lang="zh-CN" altLang="en-US" sz="3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商品购买功能</a:t>
            </a:r>
          </a:p>
          <a:p>
            <a:pPr>
              <a:lnSpc>
                <a:spcPct val="120000"/>
              </a:lnSpc>
              <a:buSzPct val="100000"/>
            </a:pPr>
            <a:r>
              <a:rPr lang="zh-CN" altLang="en-US" sz="2000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管理员可以根据用户购买的商品，对订单进行操作</a:t>
            </a:r>
            <a:endParaRPr lang="zh-CN" altLang="en-US" sz="3600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buSzPct val="100000"/>
            </a:pPr>
            <a:r>
              <a:rPr lang="zh-CN" altLang="en-US" sz="2000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在接收到的接收到订单之后对订单进行处理：出货、确认收货、完成订单等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 descr="J3~A6O7N2NB6%YT8${$AT1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50" y="692150"/>
            <a:ext cx="8553450" cy="4238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2930" y="697865"/>
            <a:ext cx="3959860" cy="5456555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查看商品信息功能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在数据库中查询对应用户的详细信息，显示商品的详细信息，包括商品编号，商品名称、是否推荐商品、商品简介、商品详细介绍、商品价格信息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删除商品信息功能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提供图书的商品名称</a:t>
            </a:r>
            <a:br>
              <a:rPr lang="zh-CN" altLang="en-US" sz="2220" b="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将商品信息在数据库中删除</a:t>
            </a:r>
            <a:br>
              <a:rPr lang="zh-CN" altLang="en-US" sz="2220" b="0" dirty="0">
                <a:sym typeface="Arial" panose="020B0604020202020204" pitchFamily="34" charset="0"/>
              </a:rPr>
            </a:br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修改商品信息功能</a:t>
            </a:r>
            <a:br>
              <a:rPr lang="zh-CN" altLang="en-US" sz="28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在修改商品图像界面区域通过文件域选择并上传图片，在修改信息界面区域输入新的商品名称、简介、详细介绍、价格信息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en-US" altLang="zh-CN" sz="2800" dirty="0">
                <a:sym typeface="Arial" panose="020B0604020202020204" pitchFamily="34" charset="0"/>
              </a:rPr>
              <a:t>·</a:t>
            </a:r>
            <a:r>
              <a:rPr lang="zh-CN" altLang="en-US" sz="2800" dirty="0">
                <a:sym typeface="Arial" panose="020B0604020202020204" pitchFamily="34" charset="0"/>
              </a:rPr>
              <a:t>添加商品信息功能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220" b="0" dirty="0">
                <a:sym typeface="Arial" panose="020B0604020202020204" pitchFamily="34" charset="0"/>
              </a:rPr>
              <a:t>管理员可以增加新商品</a:t>
            </a:r>
            <a:br>
              <a:rPr lang="zh-CN" altLang="en-US" sz="280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1.商品图片上传成功后自动在图片区域显示预览。</a:t>
            </a:r>
            <a:br>
              <a:rPr lang="zh-CN" altLang="en-US" sz="2000" b="0" dirty="0">
                <a:sym typeface="Arial" panose="020B0604020202020204" pitchFamily="34" charset="0"/>
              </a:rPr>
            </a:br>
            <a:r>
              <a:rPr lang="zh-CN" altLang="en-US" sz="2000" b="0" dirty="0">
                <a:sym typeface="Arial" panose="020B0604020202020204" pitchFamily="34" charset="0"/>
              </a:rPr>
              <a:t>添加操作完成后跳转到商品列表界面</a:t>
            </a:r>
          </a:p>
        </p:txBody>
      </p:sp>
      <p:pic>
        <p:nvPicPr>
          <p:cNvPr id="6" name="图片 5" descr="66PGD6LHV@W1M2NP~5PFO3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90" y="512445"/>
            <a:ext cx="7627620" cy="1019175"/>
          </a:xfrm>
          <a:prstGeom prst="rect">
            <a:avLst/>
          </a:prstGeom>
        </p:spPr>
      </p:pic>
      <p:pic>
        <p:nvPicPr>
          <p:cNvPr id="8" name="图片 7" descr="6JRD37ZKNV)K]N604QHV4K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790" y="1746885"/>
            <a:ext cx="7626985" cy="1012190"/>
          </a:xfrm>
          <a:prstGeom prst="rect">
            <a:avLst/>
          </a:prstGeom>
        </p:spPr>
      </p:pic>
      <p:pic>
        <p:nvPicPr>
          <p:cNvPr id="10" name="图片 9" descr="@C0{YZT8)}C]{58XRL9RT@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790" y="2871470"/>
            <a:ext cx="7648575" cy="3676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blind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04895" y="2585720"/>
            <a:ext cx="4897755" cy="1015365"/>
          </a:xfrm>
        </p:spPr>
        <p:txBody>
          <a:bodyPr>
            <a:normAutofit/>
          </a:bodyPr>
          <a:lstStyle/>
          <a:p>
            <a:r>
              <a:rPr lang="en-US" altLang="zh-CN"/>
              <a:t>Part Three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项目演示</a:t>
            </a:r>
          </a:p>
        </p:txBody>
      </p:sp>
    </p:spTree>
    <p:custDataLst>
      <p:tags r:id="rId1"/>
    </p:custDataLst>
  </p:cSld>
  <p:clrMapOvr>
    <a:masterClrMapping/>
  </p:clrMapOvr>
  <p:transition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822960" y="1427480"/>
            <a:ext cx="10975340" cy="498792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此次五法书城系统的完成提升了我们自己的能力</a:t>
            </a:r>
          </a:p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团队之间的交流合作影响着项目的进度，因为此次实训是线上的，所以团队之间的交流非常重要，但是线上的交流总归是不方便，所以导致我们项目的进度很慢</a:t>
            </a:r>
          </a:p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书城系统的数据大量且繁琐，所以数据库建表要细致，同时区分主键和外键，需要与相关值建立严谨的关系</a:t>
            </a:r>
          </a:p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做项目过程中，遇到了很多问题，但更多的是数据库连接和环境问题，也让我们认识到了自己本身的专业能力还需要加强</a:t>
            </a:r>
            <a:endParaRPr altLang="zh-CN" sz="2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endParaRPr altLang="zh-CN" sz="24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endParaRPr altLang="zh-CN" sz="24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itle 6"/>
          <p:cNvSpPr txBox="1"/>
          <p:nvPr>
            <p:custDataLst>
              <p:tags r:id="rId3"/>
            </p:custDataLst>
          </p:nvPr>
        </p:nvSpPr>
        <p:spPr>
          <a:xfrm>
            <a:off x="608400" y="479285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  <a:buSzPct val="100000"/>
            </a:pPr>
            <a:r>
              <a:rPr lang="zh-CN" altLang="en-US" sz="3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实训感想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461510" y="2300605"/>
            <a:ext cx="3263900" cy="3263900"/>
          </a:xfrm>
          <a:custGeom>
            <a:avLst/>
            <a:gdLst>
              <a:gd name="connsiteX0" fmla="*/ 1879092 w 3758184"/>
              <a:gd name="connsiteY0" fmla="*/ 202639 h 3758184"/>
              <a:gd name="connsiteX1" fmla="*/ 202639 w 3758184"/>
              <a:gd name="connsiteY1" fmla="*/ 1879092 h 3758184"/>
              <a:gd name="connsiteX2" fmla="*/ 1879092 w 3758184"/>
              <a:gd name="connsiteY2" fmla="*/ 3555545 h 3758184"/>
              <a:gd name="connsiteX3" fmla="*/ 3555545 w 3758184"/>
              <a:gd name="connsiteY3" fmla="*/ 1879092 h 3758184"/>
              <a:gd name="connsiteX4" fmla="*/ 1879092 w 3758184"/>
              <a:gd name="connsiteY4" fmla="*/ 202639 h 3758184"/>
              <a:gd name="connsiteX5" fmla="*/ 1879092 w 3758184"/>
              <a:gd name="connsiteY5" fmla="*/ 0 h 3758184"/>
              <a:gd name="connsiteX6" fmla="*/ 3758184 w 3758184"/>
              <a:gd name="connsiteY6" fmla="*/ 1879092 h 3758184"/>
              <a:gd name="connsiteX7" fmla="*/ 1879092 w 3758184"/>
              <a:gd name="connsiteY7" fmla="*/ 3758184 h 3758184"/>
              <a:gd name="connsiteX8" fmla="*/ 0 w 3758184"/>
              <a:gd name="connsiteY8" fmla="*/ 1879092 h 3758184"/>
              <a:gd name="connsiteX9" fmla="*/ 1879092 w 3758184"/>
              <a:gd name="connsiteY9" fmla="*/ 0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8184" h="3758184">
                <a:moveTo>
                  <a:pt x="1879092" y="202639"/>
                </a:moveTo>
                <a:cubicBezTo>
                  <a:pt x="953213" y="202639"/>
                  <a:pt x="202639" y="953213"/>
                  <a:pt x="202639" y="1879092"/>
                </a:cubicBezTo>
                <a:cubicBezTo>
                  <a:pt x="202639" y="2804971"/>
                  <a:pt x="953213" y="3555545"/>
                  <a:pt x="1879092" y="3555545"/>
                </a:cubicBezTo>
                <a:cubicBezTo>
                  <a:pt x="2804971" y="3555545"/>
                  <a:pt x="3555545" y="2804971"/>
                  <a:pt x="3555545" y="1879092"/>
                </a:cubicBezTo>
                <a:cubicBezTo>
                  <a:pt x="3555545" y="953213"/>
                  <a:pt x="2804971" y="202639"/>
                  <a:pt x="1879092" y="202639"/>
                </a:cubicBezTo>
                <a:close/>
                <a:moveTo>
                  <a:pt x="1879092" y="0"/>
                </a:moveTo>
                <a:cubicBezTo>
                  <a:pt x="2916886" y="0"/>
                  <a:pt x="3758184" y="841298"/>
                  <a:pt x="3758184" y="1879092"/>
                </a:cubicBezTo>
                <a:cubicBezTo>
                  <a:pt x="3758184" y="2916886"/>
                  <a:pt x="2916886" y="3758184"/>
                  <a:pt x="1879092" y="3758184"/>
                </a:cubicBezTo>
                <a:cubicBezTo>
                  <a:pt x="841298" y="3758184"/>
                  <a:pt x="0" y="2916886"/>
                  <a:pt x="0" y="1879092"/>
                </a:cubicBezTo>
                <a:cubicBezTo>
                  <a:pt x="0" y="841298"/>
                  <a:pt x="841298" y="0"/>
                  <a:pt x="187909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6" name="矩形 215"/>
          <p:cNvSpPr/>
          <p:nvPr>
            <p:custDataLst>
              <p:tags r:id="rId3"/>
            </p:custDataLst>
          </p:nvPr>
        </p:nvSpPr>
        <p:spPr>
          <a:xfrm>
            <a:off x="3631565" y="774700"/>
            <a:ext cx="52070" cy="40259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7" name="矩形 216"/>
          <p:cNvSpPr/>
          <p:nvPr>
            <p:custDataLst>
              <p:tags r:id="rId4"/>
            </p:custDataLst>
          </p:nvPr>
        </p:nvSpPr>
        <p:spPr>
          <a:xfrm>
            <a:off x="3489325" y="901065"/>
            <a:ext cx="50165" cy="27622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8" name="矩形 217"/>
          <p:cNvSpPr/>
          <p:nvPr>
            <p:custDataLst>
              <p:tags r:id="rId5"/>
            </p:custDataLst>
          </p:nvPr>
        </p:nvSpPr>
        <p:spPr>
          <a:xfrm>
            <a:off x="3343275" y="1017905"/>
            <a:ext cx="52070" cy="15938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3" name="矩形 212"/>
          <p:cNvSpPr/>
          <p:nvPr>
            <p:custDataLst>
              <p:tags r:id="rId6"/>
            </p:custDataLst>
          </p:nvPr>
        </p:nvSpPr>
        <p:spPr>
          <a:xfrm>
            <a:off x="8507730" y="774700"/>
            <a:ext cx="52070" cy="40259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4" name="矩形 213"/>
          <p:cNvSpPr/>
          <p:nvPr>
            <p:custDataLst>
              <p:tags r:id="rId7"/>
            </p:custDataLst>
          </p:nvPr>
        </p:nvSpPr>
        <p:spPr>
          <a:xfrm>
            <a:off x="8653145" y="901065"/>
            <a:ext cx="50165" cy="27622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5" name="矩形 214"/>
          <p:cNvSpPr/>
          <p:nvPr>
            <p:custDataLst>
              <p:tags r:id="rId8"/>
            </p:custDataLst>
          </p:nvPr>
        </p:nvSpPr>
        <p:spPr>
          <a:xfrm>
            <a:off x="8796020" y="1017905"/>
            <a:ext cx="52070" cy="159385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9"/>
            </p:custDataLst>
          </p:nvPr>
        </p:nvSpPr>
        <p:spPr>
          <a:xfrm>
            <a:off x="1955165" y="3360420"/>
            <a:ext cx="1677035" cy="450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955165" y="4735195"/>
            <a:ext cx="1677035" cy="450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11"/>
            </p:custDataLst>
          </p:nvPr>
        </p:nvSpPr>
        <p:spPr>
          <a:xfrm>
            <a:off x="8559165" y="4740910"/>
            <a:ext cx="1677035" cy="450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562340" y="3366135"/>
            <a:ext cx="1677035" cy="450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8564245" y="1994535"/>
            <a:ext cx="1677035" cy="450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4"/>
            </p:custDataLst>
          </p:nvPr>
        </p:nvSpPr>
        <p:spPr>
          <a:xfrm>
            <a:off x="1955165" y="1990090"/>
            <a:ext cx="1677035" cy="450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TextBox 194"/>
          <p:cNvSpPr txBox="1"/>
          <p:nvPr>
            <p:custDataLst>
              <p:tags r:id="rId15"/>
            </p:custDataLst>
          </p:nvPr>
        </p:nvSpPr>
        <p:spPr>
          <a:xfrm>
            <a:off x="1955165" y="201485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项目流程</a:t>
            </a:r>
          </a:p>
        </p:txBody>
      </p:sp>
      <p:sp>
        <p:nvSpPr>
          <p:cNvPr id="196" name="TextBox 195"/>
          <p:cNvSpPr txBox="1"/>
          <p:nvPr>
            <p:custDataLst>
              <p:tags r:id="rId16"/>
            </p:custDataLst>
          </p:nvPr>
        </p:nvSpPr>
        <p:spPr>
          <a:xfrm>
            <a:off x="1964690" y="247332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极光严选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为例</a:t>
            </a:r>
          </a:p>
        </p:txBody>
      </p:sp>
      <p:sp>
        <p:nvSpPr>
          <p:cNvPr id="197" name="TextBox 196"/>
          <p:cNvSpPr txBox="1"/>
          <p:nvPr>
            <p:custDataLst>
              <p:tags r:id="rId17"/>
            </p:custDataLst>
          </p:nvPr>
        </p:nvSpPr>
        <p:spPr>
          <a:xfrm>
            <a:off x="8562340" y="3390900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邮件发送</a:t>
            </a:r>
          </a:p>
        </p:txBody>
      </p:sp>
      <p:sp>
        <p:nvSpPr>
          <p:cNvPr id="199" name="TextBox 198"/>
          <p:cNvSpPr txBox="1"/>
          <p:nvPr>
            <p:custDataLst>
              <p:tags r:id="rId18"/>
            </p:custDataLst>
          </p:nvPr>
        </p:nvSpPr>
        <p:spPr>
          <a:xfrm>
            <a:off x="8559165" y="476567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aJAX</a:t>
            </a:r>
          </a:p>
        </p:txBody>
      </p:sp>
      <p:sp>
        <p:nvSpPr>
          <p:cNvPr id="200" name="TextBox 199"/>
          <p:cNvSpPr txBox="1"/>
          <p:nvPr>
            <p:custDataLst>
              <p:tags r:id="rId19"/>
            </p:custDataLst>
          </p:nvPr>
        </p:nvSpPr>
        <p:spPr>
          <a:xfrm>
            <a:off x="8568690" y="5218430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实时更新</a:t>
            </a:r>
          </a:p>
        </p:txBody>
      </p:sp>
      <p:sp>
        <p:nvSpPr>
          <p:cNvPr id="201" name="TextBox 200"/>
          <p:cNvSpPr txBox="1"/>
          <p:nvPr>
            <p:custDataLst>
              <p:tags r:id="rId20"/>
            </p:custDataLst>
          </p:nvPr>
        </p:nvSpPr>
        <p:spPr>
          <a:xfrm>
            <a:off x="1929130" y="3261360"/>
            <a:ext cx="1754505" cy="58801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850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bootstrap</a:t>
            </a:r>
            <a:r>
              <a:rPr lang="zh-CN" altLang="en-US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</a:t>
            </a:r>
          </a:p>
        </p:txBody>
      </p:sp>
      <p:sp>
        <p:nvSpPr>
          <p:cNvPr id="202" name="TextBox 201"/>
          <p:cNvSpPr txBox="1"/>
          <p:nvPr>
            <p:custDataLst>
              <p:tags r:id="rId21"/>
            </p:custDataLst>
          </p:nvPr>
        </p:nvSpPr>
        <p:spPr>
          <a:xfrm>
            <a:off x="1964690" y="3849370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登录、注册页面</a:t>
            </a:r>
          </a:p>
        </p:txBody>
      </p:sp>
      <p:sp>
        <p:nvSpPr>
          <p:cNvPr id="203" name="TextBox 202"/>
          <p:cNvSpPr txBox="1"/>
          <p:nvPr>
            <p:custDataLst>
              <p:tags r:id="rId22"/>
            </p:custDataLst>
          </p:nvPr>
        </p:nvSpPr>
        <p:spPr>
          <a:xfrm>
            <a:off x="1955165" y="475932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职业规划</a:t>
            </a:r>
          </a:p>
        </p:txBody>
      </p:sp>
      <p:sp>
        <p:nvSpPr>
          <p:cNvPr id="204" name="TextBox 203"/>
          <p:cNvSpPr txBox="1"/>
          <p:nvPr>
            <p:custDataLst>
              <p:tags r:id="rId23"/>
            </p:custDataLst>
          </p:nvPr>
        </p:nvSpPr>
        <p:spPr>
          <a:xfrm>
            <a:off x="1964690" y="521271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IT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行业分析</a:t>
            </a:r>
          </a:p>
        </p:txBody>
      </p:sp>
      <p:sp>
        <p:nvSpPr>
          <p:cNvPr id="6" name="文本框 5"/>
          <p:cNvSpPr txBox="1"/>
          <p:nvPr>
            <p:custDataLst>
              <p:tags r:id="rId24"/>
            </p:custDataLst>
          </p:nvPr>
        </p:nvSpPr>
        <p:spPr>
          <a:xfrm>
            <a:off x="5159375" y="3413125"/>
            <a:ext cx="1875790" cy="95440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75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主要知识点</a:t>
            </a:r>
          </a:p>
        </p:txBody>
      </p:sp>
      <p:sp>
        <p:nvSpPr>
          <p:cNvPr id="89" name="TextBox 196"/>
          <p:cNvSpPr txBox="1"/>
          <p:nvPr>
            <p:custDataLst>
              <p:tags r:id="rId25"/>
            </p:custDataLst>
          </p:nvPr>
        </p:nvSpPr>
        <p:spPr>
          <a:xfrm>
            <a:off x="8564245" y="2018665"/>
            <a:ext cx="1677035" cy="4064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 fontScale="975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数据库建表</a:t>
            </a:r>
          </a:p>
        </p:txBody>
      </p:sp>
      <p:sp>
        <p:nvSpPr>
          <p:cNvPr id="90" name="TextBox 197"/>
          <p:cNvSpPr txBox="1"/>
          <p:nvPr>
            <p:custDataLst>
              <p:tags r:id="rId26"/>
            </p:custDataLst>
          </p:nvPr>
        </p:nvSpPr>
        <p:spPr>
          <a:xfrm>
            <a:off x="8568690" y="2477135"/>
            <a:ext cx="1658620" cy="6267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 defTabSz="571500">
              <a:lnSpc>
                <a:spcPct val="120000"/>
              </a:lnSpc>
              <a:spcAft>
                <a:spcPts val="625"/>
              </a:spcAft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数据库连接以及</a:t>
            </a:r>
            <a:r>
              <a:rPr lang="en-US" altLang="zh-CN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sql</a:t>
            </a: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语句</a:t>
            </a:r>
          </a:p>
        </p:txBody>
      </p:sp>
      <p:sp>
        <p:nvSpPr>
          <p:cNvPr id="38" name="Oval 491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131945" y="3512820"/>
            <a:ext cx="788035" cy="788035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Oval 49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916170" y="2155190"/>
            <a:ext cx="788035" cy="788035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Oval 491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483350" y="2155190"/>
            <a:ext cx="788035" cy="788035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Oval 491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267575" y="3512820"/>
            <a:ext cx="788035" cy="788035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Oval 491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483350" y="4870450"/>
            <a:ext cx="788035" cy="788035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Oval 491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916170" y="4870450"/>
            <a:ext cx="788035" cy="7880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2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57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678295" y="2374265"/>
            <a:ext cx="398780" cy="349250"/>
          </a:xfrm>
          <a:custGeom>
            <a:avLst/>
            <a:gdLst>
              <a:gd name="T0" fmla="*/ 212060 w 602"/>
              <a:gd name="T1" fmla="*/ 103681 h 531"/>
              <a:gd name="T2" fmla="*/ 112352 w 602"/>
              <a:gd name="T3" fmla="*/ 144579 h 531"/>
              <a:gd name="T4" fmla="*/ 112352 w 602"/>
              <a:gd name="T5" fmla="*/ 144579 h 531"/>
              <a:gd name="T6" fmla="*/ 109823 w 602"/>
              <a:gd name="T7" fmla="*/ 147090 h 531"/>
              <a:gd name="T8" fmla="*/ 104766 w 602"/>
              <a:gd name="T9" fmla="*/ 144579 h 531"/>
              <a:gd name="T10" fmla="*/ 104766 w 602"/>
              <a:gd name="T11" fmla="*/ 144579 h 531"/>
              <a:gd name="T12" fmla="*/ 5419 w 602"/>
              <a:gd name="T13" fmla="*/ 103681 h 531"/>
              <a:gd name="T14" fmla="*/ 10477 w 602"/>
              <a:gd name="T15" fmla="*/ 86102 h 531"/>
              <a:gd name="T16" fmla="*/ 15534 w 602"/>
              <a:gd name="T17" fmla="*/ 86102 h 531"/>
              <a:gd name="T18" fmla="*/ 15534 w 602"/>
              <a:gd name="T19" fmla="*/ 86102 h 531"/>
              <a:gd name="T20" fmla="*/ 204474 w 602"/>
              <a:gd name="T21" fmla="*/ 86102 h 531"/>
              <a:gd name="T22" fmla="*/ 204474 w 602"/>
              <a:gd name="T23" fmla="*/ 86102 h 531"/>
              <a:gd name="T24" fmla="*/ 207002 w 602"/>
              <a:gd name="T25" fmla="*/ 86102 h 531"/>
              <a:gd name="T26" fmla="*/ 212060 w 602"/>
              <a:gd name="T27" fmla="*/ 103681 h 531"/>
              <a:gd name="T28" fmla="*/ 212060 w 602"/>
              <a:gd name="T29" fmla="*/ 60630 h 531"/>
              <a:gd name="T30" fmla="*/ 112352 w 602"/>
              <a:gd name="T31" fmla="*/ 101169 h 531"/>
              <a:gd name="T32" fmla="*/ 112352 w 602"/>
              <a:gd name="T33" fmla="*/ 101169 h 531"/>
              <a:gd name="T34" fmla="*/ 109823 w 602"/>
              <a:gd name="T35" fmla="*/ 101169 h 531"/>
              <a:gd name="T36" fmla="*/ 104766 w 602"/>
              <a:gd name="T37" fmla="*/ 101169 h 531"/>
              <a:gd name="T38" fmla="*/ 104766 w 602"/>
              <a:gd name="T39" fmla="*/ 101169 h 531"/>
              <a:gd name="T40" fmla="*/ 5419 w 602"/>
              <a:gd name="T41" fmla="*/ 60630 h 531"/>
              <a:gd name="T42" fmla="*/ 5419 w 602"/>
              <a:gd name="T43" fmla="*/ 43051 h 531"/>
              <a:gd name="T44" fmla="*/ 104766 w 602"/>
              <a:gd name="T45" fmla="*/ 2511 h 531"/>
              <a:gd name="T46" fmla="*/ 104766 w 602"/>
              <a:gd name="T47" fmla="*/ 2511 h 531"/>
              <a:gd name="T48" fmla="*/ 109823 w 602"/>
              <a:gd name="T49" fmla="*/ 0 h 531"/>
              <a:gd name="T50" fmla="*/ 112352 w 602"/>
              <a:gd name="T51" fmla="*/ 2511 h 531"/>
              <a:gd name="T52" fmla="*/ 112352 w 602"/>
              <a:gd name="T53" fmla="*/ 2511 h 531"/>
              <a:gd name="T54" fmla="*/ 212060 w 602"/>
              <a:gd name="T55" fmla="*/ 43051 h 531"/>
              <a:gd name="T56" fmla="*/ 212060 w 602"/>
              <a:gd name="T57" fmla="*/ 60630 h 531"/>
              <a:gd name="T58" fmla="*/ 10477 w 602"/>
              <a:gd name="T59" fmla="*/ 129153 h 531"/>
              <a:gd name="T60" fmla="*/ 15534 w 602"/>
              <a:gd name="T61" fmla="*/ 129153 h 531"/>
              <a:gd name="T62" fmla="*/ 15534 w 602"/>
              <a:gd name="T63" fmla="*/ 129153 h 531"/>
              <a:gd name="T64" fmla="*/ 204474 w 602"/>
              <a:gd name="T65" fmla="*/ 129153 h 531"/>
              <a:gd name="T66" fmla="*/ 204474 w 602"/>
              <a:gd name="T67" fmla="*/ 129153 h 531"/>
              <a:gd name="T68" fmla="*/ 207002 w 602"/>
              <a:gd name="T69" fmla="*/ 129153 h 531"/>
              <a:gd name="T70" fmla="*/ 212060 w 602"/>
              <a:gd name="T71" fmla="*/ 149602 h 531"/>
              <a:gd name="T72" fmla="*/ 112352 w 602"/>
              <a:gd name="T73" fmla="*/ 190141 h 531"/>
              <a:gd name="T74" fmla="*/ 112352 w 602"/>
              <a:gd name="T75" fmla="*/ 190141 h 531"/>
              <a:gd name="T76" fmla="*/ 109823 w 602"/>
              <a:gd name="T77" fmla="*/ 190141 h 531"/>
              <a:gd name="T78" fmla="*/ 104766 w 602"/>
              <a:gd name="T79" fmla="*/ 190141 h 531"/>
              <a:gd name="T80" fmla="*/ 104766 w 602"/>
              <a:gd name="T81" fmla="*/ 190141 h 531"/>
              <a:gd name="T82" fmla="*/ 5419 w 602"/>
              <a:gd name="T83" fmla="*/ 149602 h 531"/>
              <a:gd name="T84" fmla="*/ 10477 w 602"/>
              <a:gd name="T85" fmla="*/ 129153 h 5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31">
                <a:moveTo>
                  <a:pt x="587" y="289"/>
                </a:move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cubicBezTo>
                  <a:pt x="15" y="169"/>
                  <a:pt x="15" y="169"/>
                  <a:pt x="15" y="169"/>
                </a:cubicBez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cubicBezTo>
                  <a:pt x="290" y="7"/>
                  <a:pt x="290" y="7"/>
                  <a:pt x="290" y="7"/>
                </a:cubicBez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cubicBezTo>
                  <a:pt x="587" y="120"/>
                  <a:pt x="587" y="120"/>
                  <a:pt x="587" y="120"/>
                </a:cubicBez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cubicBezTo>
                  <a:pt x="311" y="530"/>
                  <a:pt x="311" y="530"/>
                  <a:pt x="311" y="530"/>
                </a:cubicBez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cubicBezTo>
                  <a:pt x="15" y="417"/>
                  <a:pt x="15" y="417"/>
                  <a:pt x="15" y="417"/>
                </a:cubicBez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Freeform 105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4344670" y="3725545"/>
            <a:ext cx="361950" cy="362585"/>
          </a:xfrm>
          <a:custGeom>
            <a:avLst/>
            <a:gdLst>
              <a:gd name="T0" fmla="*/ 462 w 473"/>
              <a:gd name="T1" fmla="*/ 99 h 521"/>
              <a:gd name="T2" fmla="*/ 442 w 473"/>
              <a:gd name="T3" fmla="*/ 82 h 521"/>
              <a:gd name="T4" fmla="*/ 345 w 473"/>
              <a:gd name="T5" fmla="*/ 130 h 521"/>
              <a:gd name="T6" fmla="*/ 379 w 473"/>
              <a:gd name="T7" fmla="*/ 27 h 521"/>
              <a:gd name="T8" fmla="*/ 359 w 473"/>
              <a:gd name="T9" fmla="*/ 10 h 521"/>
              <a:gd name="T10" fmla="*/ 290 w 473"/>
              <a:gd name="T11" fmla="*/ 49 h 521"/>
              <a:gd name="T12" fmla="*/ 242 w 473"/>
              <a:gd name="T13" fmla="*/ 105 h 521"/>
              <a:gd name="T14" fmla="*/ 249 w 473"/>
              <a:gd name="T15" fmla="*/ 209 h 521"/>
              <a:gd name="T16" fmla="*/ 234 w 473"/>
              <a:gd name="T17" fmla="*/ 225 h 521"/>
              <a:gd name="T18" fmla="*/ 132 w 473"/>
              <a:gd name="T19" fmla="*/ 91 h 521"/>
              <a:gd name="T20" fmla="*/ 138 w 473"/>
              <a:gd name="T21" fmla="*/ 58 h 521"/>
              <a:gd name="T22" fmla="*/ 73 w 473"/>
              <a:gd name="T23" fmla="*/ 31 h 521"/>
              <a:gd name="T24" fmla="*/ 50 w 473"/>
              <a:gd name="T25" fmla="*/ 51 h 521"/>
              <a:gd name="T26" fmla="*/ 57 w 473"/>
              <a:gd name="T27" fmla="*/ 115 h 521"/>
              <a:gd name="T28" fmla="*/ 96 w 473"/>
              <a:gd name="T29" fmla="*/ 120 h 521"/>
              <a:gd name="T30" fmla="*/ 194 w 473"/>
              <a:gd name="T31" fmla="*/ 249 h 521"/>
              <a:gd name="T32" fmla="*/ 153 w 473"/>
              <a:gd name="T33" fmla="*/ 262 h 521"/>
              <a:gd name="T34" fmla="*/ 0 w 473"/>
              <a:gd name="T35" fmla="*/ 440 h 521"/>
              <a:gd name="T36" fmla="*/ 58 w 473"/>
              <a:gd name="T37" fmla="*/ 490 h 521"/>
              <a:gd name="T38" fmla="*/ 117 w 473"/>
              <a:gd name="T39" fmla="*/ 486 h 521"/>
              <a:gd name="T40" fmla="*/ 253 w 473"/>
              <a:gd name="T41" fmla="*/ 327 h 521"/>
              <a:gd name="T42" fmla="*/ 287 w 473"/>
              <a:gd name="T43" fmla="*/ 372 h 521"/>
              <a:gd name="T44" fmla="*/ 288 w 473"/>
              <a:gd name="T45" fmla="*/ 423 h 521"/>
              <a:gd name="T46" fmla="*/ 362 w 473"/>
              <a:gd name="T47" fmla="*/ 521 h 521"/>
              <a:gd name="T48" fmla="*/ 417 w 473"/>
              <a:gd name="T49" fmla="*/ 480 h 521"/>
              <a:gd name="T50" fmla="*/ 416 w 473"/>
              <a:gd name="T51" fmla="*/ 429 h 521"/>
              <a:gd name="T52" fmla="*/ 342 w 473"/>
              <a:gd name="T53" fmla="*/ 330 h 521"/>
              <a:gd name="T54" fmla="*/ 324 w 473"/>
              <a:gd name="T55" fmla="*/ 343 h 521"/>
              <a:gd name="T56" fmla="*/ 261 w 473"/>
              <a:gd name="T57" fmla="*/ 261 h 521"/>
              <a:gd name="T58" fmla="*/ 281 w 473"/>
              <a:gd name="T59" fmla="*/ 237 h 521"/>
              <a:gd name="T60" fmla="*/ 385 w 473"/>
              <a:gd name="T61" fmla="*/ 229 h 521"/>
              <a:gd name="T62" fmla="*/ 434 w 473"/>
              <a:gd name="T63" fmla="*/ 172 h 521"/>
              <a:gd name="T64" fmla="*/ 462 w 473"/>
              <a:gd name="T65" fmla="*/ 99 h 521"/>
              <a:gd name="T66" fmla="*/ 109 w 473"/>
              <a:gd name="T67" fmla="*/ 443 h 521"/>
              <a:gd name="T68" fmla="*/ 73 w 473"/>
              <a:gd name="T69" fmla="*/ 446 h 521"/>
              <a:gd name="T70" fmla="*/ 70 w 473"/>
              <a:gd name="T71" fmla="*/ 410 h 521"/>
              <a:gd name="T72" fmla="*/ 106 w 473"/>
              <a:gd name="T73" fmla="*/ 407 h 521"/>
              <a:gd name="T74" fmla="*/ 109 w 473"/>
              <a:gd name="T75" fmla="*/ 443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3" h="521">
                <a:moveTo>
                  <a:pt x="462" y="99"/>
                </a:moveTo>
                <a:lnTo>
                  <a:pt x="442" y="82"/>
                </a:lnTo>
                <a:cubicBezTo>
                  <a:pt x="400" y="121"/>
                  <a:pt x="382" y="162"/>
                  <a:pt x="345" y="130"/>
                </a:cubicBezTo>
                <a:cubicBezTo>
                  <a:pt x="308" y="98"/>
                  <a:pt x="346" y="75"/>
                  <a:pt x="379" y="27"/>
                </a:cubicBezTo>
                <a:cubicBezTo>
                  <a:pt x="379" y="27"/>
                  <a:pt x="370" y="19"/>
                  <a:pt x="359" y="10"/>
                </a:cubicBezTo>
                <a:cubicBezTo>
                  <a:pt x="348" y="0"/>
                  <a:pt x="317" y="18"/>
                  <a:pt x="290" y="49"/>
                </a:cubicBezTo>
                <a:lnTo>
                  <a:pt x="242" y="105"/>
                </a:lnTo>
                <a:cubicBezTo>
                  <a:pt x="215" y="136"/>
                  <a:pt x="218" y="182"/>
                  <a:pt x="249" y="209"/>
                </a:cubicBezTo>
                <a:lnTo>
                  <a:pt x="234" y="225"/>
                </a:lnTo>
                <a:lnTo>
                  <a:pt x="132" y="91"/>
                </a:lnTo>
                <a:cubicBezTo>
                  <a:pt x="137" y="79"/>
                  <a:pt x="150" y="67"/>
                  <a:pt x="138" y="58"/>
                </a:cubicBezTo>
                <a:lnTo>
                  <a:pt x="73" y="31"/>
                </a:lnTo>
                <a:lnTo>
                  <a:pt x="50" y="51"/>
                </a:lnTo>
                <a:cubicBezTo>
                  <a:pt x="50" y="51"/>
                  <a:pt x="57" y="115"/>
                  <a:pt x="57" y="115"/>
                </a:cubicBezTo>
                <a:cubicBezTo>
                  <a:pt x="63" y="131"/>
                  <a:pt x="82" y="125"/>
                  <a:pt x="96" y="120"/>
                </a:cubicBezTo>
                <a:lnTo>
                  <a:pt x="194" y="249"/>
                </a:lnTo>
                <a:cubicBezTo>
                  <a:pt x="179" y="246"/>
                  <a:pt x="164" y="250"/>
                  <a:pt x="153" y="262"/>
                </a:cubicBezTo>
                <a:lnTo>
                  <a:pt x="0" y="440"/>
                </a:lnTo>
                <a:lnTo>
                  <a:pt x="58" y="490"/>
                </a:lnTo>
                <a:cubicBezTo>
                  <a:pt x="75" y="505"/>
                  <a:pt x="102" y="503"/>
                  <a:pt x="117" y="486"/>
                </a:cubicBezTo>
                <a:lnTo>
                  <a:pt x="253" y="327"/>
                </a:lnTo>
                <a:lnTo>
                  <a:pt x="287" y="372"/>
                </a:lnTo>
                <a:cubicBezTo>
                  <a:pt x="271" y="386"/>
                  <a:pt x="274" y="405"/>
                  <a:pt x="288" y="423"/>
                </a:cubicBezTo>
                <a:lnTo>
                  <a:pt x="362" y="521"/>
                </a:lnTo>
                <a:lnTo>
                  <a:pt x="417" y="480"/>
                </a:lnTo>
                <a:cubicBezTo>
                  <a:pt x="435" y="466"/>
                  <a:pt x="430" y="447"/>
                  <a:pt x="416" y="429"/>
                </a:cubicBezTo>
                <a:lnTo>
                  <a:pt x="342" y="330"/>
                </a:lnTo>
                <a:lnTo>
                  <a:pt x="324" y="343"/>
                </a:lnTo>
                <a:lnTo>
                  <a:pt x="261" y="261"/>
                </a:lnTo>
                <a:lnTo>
                  <a:pt x="281" y="237"/>
                </a:lnTo>
                <a:cubicBezTo>
                  <a:pt x="313" y="263"/>
                  <a:pt x="359" y="259"/>
                  <a:pt x="385" y="229"/>
                </a:cubicBezTo>
                <a:lnTo>
                  <a:pt x="434" y="172"/>
                </a:lnTo>
                <a:cubicBezTo>
                  <a:pt x="461" y="141"/>
                  <a:pt x="473" y="108"/>
                  <a:pt x="462" y="99"/>
                </a:cubicBezTo>
                <a:close/>
                <a:moveTo>
                  <a:pt x="109" y="443"/>
                </a:moveTo>
                <a:cubicBezTo>
                  <a:pt x="100" y="454"/>
                  <a:pt x="84" y="455"/>
                  <a:pt x="73" y="446"/>
                </a:cubicBezTo>
                <a:cubicBezTo>
                  <a:pt x="62" y="437"/>
                  <a:pt x="61" y="420"/>
                  <a:pt x="70" y="410"/>
                </a:cubicBezTo>
                <a:cubicBezTo>
                  <a:pt x="80" y="399"/>
                  <a:pt x="96" y="398"/>
                  <a:pt x="106" y="407"/>
                </a:cubicBezTo>
                <a:cubicBezTo>
                  <a:pt x="117" y="416"/>
                  <a:pt x="118" y="432"/>
                  <a:pt x="109" y="4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07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506970" y="3738245"/>
            <a:ext cx="308610" cy="337185"/>
          </a:xfrm>
          <a:custGeom>
            <a:avLst/>
            <a:gdLst>
              <a:gd name="T0" fmla="*/ 165386 w 467"/>
              <a:gd name="T1" fmla="*/ 89186 h 510"/>
              <a:gd name="T2" fmla="*/ 165386 w 467"/>
              <a:gd name="T3" fmla="*/ 89186 h 510"/>
              <a:gd name="T4" fmla="*/ 165386 w 467"/>
              <a:gd name="T5" fmla="*/ 89186 h 510"/>
              <a:gd name="T6" fmla="*/ 165386 w 467"/>
              <a:gd name="T7" fmla="*/ 89186 h 510"/>
              <a:gd name="T8" fmla="*/ 83954 w 467"/>
              <a:gd name="T9" fmla="*/ 10110 h 510"/>
              <a:gd name="T10" fmla="*/ 22700 w 467"/>
              <a:gd name="T11" fmla="*/ 10110 h 510"/>
              <a:gd name="T12" fmla="*/ 10089 w 467"/>
              <a:gd name="T13" fmla="*/ 10110 h 510"/>
              <a:gd name="T14" fmla="*/ 20178 w 467"/>
              <a:gd name="T15" fmla="*/ 0 h 510"/>
              <a:gd name="T16" fmla="*/ 20178 w 467"/>
              <a:gd name="T17" fmla="*/ 0 h 510"/>
              <a:gd name="T18" fmla="*/ 83954 w 467"/>
              <a:gd name="T19" fmla="*/ 0 h 510"/>
              <a:gd name="T20" fmla="*/ 83954 w 467"/>
              <a:gd name="T21" fmla="*/ 0 h 510"/>
              <a:gd name="T22" fmla="*/ 83954 w 467"/>
              <a:gd name="T23" fmla="*/ 0 h 510"/>
              <a:gd name="T24" fmla="*/ 91521 w 467"/>
              <a:gd name="T25" fmla="*/ 5055 h 510"/>
              <a:gd name="T26" fmla="*/ 147731 w 467"/>
              <a:gd name="T27" fmla="*/ 58856 h 510"/>
              <a:gd name="T28" fmla="*/ 147731 w 467"/>
              <a:gd name="T29" fmla="*/ 58856 h 510"/>
              <a:gd name="T30" fmla="*/ 165386 w 467"/>
              <a:gd name="T31" fmla="*/ 74021 h 510"/>
              <a:gd name="T32" fmla="*/ 167909 w 467"/>
              <a:gd name="T33" fmla="*/ 81604 h 510"/>
              <a:gd name="T34" fmla="*/ 165386 w 467"/>
              <a:gd name="T35" fmla="*/ 89186 h 510"/>
              <a:gd name="T36" fmla="*/ 73865 w 467"/>
              <a:gd name="T37" fmla="*/ 20581 h 510"/>
              <a:gd name="T38" fmla="*/ 73865 w 467"/>
              <a:gd name="T39" fmla="*/ 20581 h 510"/>
              <a:gd name="T40" fmla="*/ 73865 w 467"/>
              <a:gd name="T41" fmla="*/ 20581 h 510"/>
              <a:gd name="T42" fmla="*/ 73865 w 467"/>
              <a:gd name="T43" fmla="*/ 20581 h 510"/>
              <a:gd name="T44" fmla="*/ 81432 w 467"/>
              <a:gd name="T45" fmla="*/ 25637 h 510"/>
              <a:gd name="T46" fmla="*/ 157820 w 467"/>
              <a:gd name="T47" fmla="*/ 99658 h 510"/>
              <a:gd name="T48" fmla="*/ 162864 w 467"/>
              <a:gd name="T49" fmla="*/ 104713 h 510"/>
              <a:gd name="T50" fmla="*/ 162864 w 467"/>
              <a:gd name="T51" fmla="*/ 104713 h 510"/>
              <a:gd name="T52" fmla="*/ 162864 w 467"/>
              <a:gd name="T53" fmla="*/ 104713 h 510"/>
              <a:gd name="T54" fmla="*/ 162864 w 467"/>
              <a:gd name="T55" fmla="*/ 104713 h 510"/>
              <a:gd name="T56" fmla="*/ 162864 w 467"/>
              <a:gd name="T57" fmla="*/ 107240 h 510"/>
              <a:gd name="T58" fmla="*/ 162864 w 467"/>
              <a:gd name="T59" fmla="*/ 107240 h 510"/>
              <a:gd name="T60" fmla="*/ 162864 w 467"/>
              <a:gd name="T61" fmla="*/ 107240 h 510"/>
              <a:gd name="T62" fmla="*/ 162864 w 467"/>
              <a:gd name="T63" fmla="*/ 107240 h 510"/>
              <a:gd name="T64" fmla="*/ 160342 w 467"/>
              <a:gd name="T65" fmla="*/ 112295 h 510"/>
              <a:gd name="T66" fmla="*/ 160342 w 467"/>
              <a:gd name="T67" fmla="*/ 112295 h 510"/>
              <a:gd name="T68" fmla="*/ 101970 w 467"/>
              <a:gd name="T69" fmla="*/ 181261 h 510"/>
              <a:gd name="T70" fmla="*/ 101970 w 467"/>
              <a:gd name="T71" fmla="*/ 181261 h 510"/>
              <a:gd name="T72" fmla="*/ 94043 w 467"/>
              <a:gd name="T73" fmla="*/ 183789 h 510"/>
              <a:gd name="T74" fmla="*/ 94043 w 467"/>
              <a:gd name="T75" fmla="*/ 183789 h 510"/>
              <a:gd name="T76" fmla="*/ 94043 w 467"/>
              <a:gd name="T77" fmla="*/ 183789 h 510"/>
              <a:gd name="T78" fmla="*/ 94043 w 467"/>
              <a:gd name="T79" fmla="*/ 183789 h 510"/>
              <a:gd name="T80" fmla="*/ 91521 w 467"/>
              <a:gd name="T81" fmla="*/ 183789 h 510"/>
              <a:gd name="T82" fmla="*/ 91521 w 467"/>
              <a:gd name="T83" fmla="*/ 183789 h 510"/>
              <a:gd name="T84" fmla="*/ 86477 w 467"/>
              <a:gd name="T85" fmla="*/ 181261 h 510"/>
              <a:gd name="T86" fmla="*/ 86477 w 467"/>
              <a:gd name="T87" fmla="*/ 181261 h 510"/>
              <a:gd name="T88" fmla="*/ 2522 w 467"/>
              <a:gd name="T89" fmla="*/ 104713 h 510"/>
              <a:gd name="T90" fmla="*/ 2522 w 467"/>
              <a:gd name="T91" fmla="*/ 104713 h 510"/>
              <a:gd name="T92" fmla="*/ 0 w 467"/>
              <a:gd name="T93" fmla="*/ 97130 h 510"/>
              <a:gd name="T94" fmla="*/ 0 w 467"/>
              <a:gd name="T95" fmla="*/ 97130 h 510"/>
              <a:gd name="T96" fmla="*/ 0 w 467"/>
              <a:gd name="T97" fmla="*/ 40802 h 510"/>
              <a:gd name="T98" fmla="*/ 0 w 467"/>
              <a:gd name="T99" fmla="*/ 30692 h 510"/>
              <a:gd name="T100" fmla="*/ 0 w 467"/>
              <a:gd name="T101" fmla="*/ 30692 h 510"/>
              <a:gd name="T102" fmla="*/ 0 w 467"/>
              <a:gd name="T103" fmla="*/ 30692 h 510"/>
              <a:gd name="T104" fmla="*/ 10089 w 467"/>
              <a:gd name="T105" fmla="*/ 20581 h 510"/>
              <a:gd name="T106" fmla="*/ 10089 w 467"/>
              <a:gd name="T107" fmla="*/ 20581 h 510"/>
              <a:gd name="T108" fmla="*/ 73865 w 467"/>
              <a:gd name="T109" fmla="*/ 20581 h 510"/>
              <a:gd name="T110" fmla="*/ 25222 w 467"/>
              <a:gd name="T111" fmla="*/ 61383 h 510"/>
              <a:gd name="T112" fmla="*/ 25222 w 467"/>
              <a:gd name="T113" fmla="*/ 61383 h 510"/>
              <a:gd name="T114" fmla="*/ 40716 w 467"/>
              <a:gd name="T115" fmla="*/ 48385 h 510"/>
              <a:gd name="T116" fmla="*/ 25222 w 467"/>
              <a:gd name="T117" fmla="*/ 35747 h 510"/>
              <a:gd name="T118" fmla="*/ 12611 w 467"/>
              <a:gd name="T119" fmla="*/ 48385 h 510"/>
              <a:gd name="T120" fmla="*/ 25222 w 467"/>
              <a:gd name="T121" fmla="*/ 61383 h 5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67" h="510">
                <a:moveTo>
                  <a:pt x="459" y="247"/>
                </a:moveTo>
                <a:lnTo>
                  <a:pt x="459" y="247"/>
                </a:lnTo>
                <a:cubicBezTo>
                  <a:pt x="233" y="28"/>
                  <a:pt x="233" y="28"/>
                  <a:pt x="233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4"/>
                  <a:pt x="35" y="0"/>
                  <a:pt x="56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240" y="0"/>
                  <a:pt x="247" y="7"/>
                  <a:pt x="254" y="14"/>
                </a:cubicBezTo>
                <a:cubicBezTo>
                  <a:pt x="410" y="163"/>
                  <a:pt x="410" y="163"/>
                  <a:pt x="410" y="163"/>
                </a:cubicBezTo>
                <a:cubicBezTo>
                  <a:pt x="459" y="205"/>
                  <a:pt x="459" y="205"/>
                  <a:pt x="459" y="205"/>
                </a:cubicBezTo>
                <a:cubicBezTo>
                  <a:pt x="466" y="212"/>
                  <a:pt x="466" y="219"/>
                  <a:pt x="466" y="226"/>
                </a:cubicBezTo>
                <a:cubicBezTo>
                  <a:pt x="466" y="233"/>
                  <a:pt x="466" y="240"/>
                  <a:pt x="459" y="247"/>
                </a:cubicBezTo>
                <a:close/>
                <a:moveTo>
                  <a:pt x="205" y="57"/>
                </a:moveTo>
                <a:lnTo>
                  <a:pt x="205" y="57"/>
                </a:lnTo>
                <a:cubicBezTo>
                  <a:pt x="212" y="57"/>
                  <a:pt x="219" y="64"/>
                  <a:pt x="226" y="7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76"/>
                  <a:pt x="445" y="283"/>
                  <a:pt x="452" y="290"/>
                </a:cubicBezTo>
                <a:cubicBezTo>
                  <a:pt x="452" y="290"/>
                  <a:pt x="452" y="290"/>
                  <a:pt x="452" y="297"/>
                </a:cubicBezTo>
                <a:cubicBezTo>
                  <a:pt x="452" y="304"/>
                  <a:pt x="445" y="311"/>
                  <a:pt x="445" y="311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75" y="509"/>
                  <a:pt x="268" y="509"/>
                  <a:pt x="261" y="509"/>
                </a:cubicBezTo>
                <a:lnTo>
                  <a:pt x="254" y="509"/>
                </a:lnTo>
                <a:cubicBezTo>
                  <a:pt x="254" y="509"/>
                  <a:pt x="247" y="509"/>
                  <a:pt x="240" y="502"/>
                </a:cubicBezTo>
                <a:cubicBezTo>
                  <a:pt x="7" y="290"/>
                  <a:pt x="7" y="290"/>
                  <a:pt x="7" y="290"/>
                </a:cubicBezTo>
                <a:cubicBezTo>
                  <a:pt x="0" y="283"/>
                  <a:pt x="0" y="276"/>
                  <a:pt x="0" y="269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7"/>
                  <a:pt x="28" y="57"/>
                </a:cubicBezTo>
                <a:lnTo>
                  <a:pt x="205" y="57"/>
                </a:lnTo>
                <a:close/>
                <a:moveTo>
                  <a:pt x="70" y="170"/>
                </a:moveTo>
                <a:lnTo>
                  <a:pt x="70" y="170"/>
                </a:lnTo>
                <a:cubicBezTo>
                  <a:pt x="92" y="170"/>
                  <a:pt x="113" y="156"/>
                  <a:pt x="113" y="134"/>
                </a:cubicBezTo>
                <a:cubicBezTo>
                  <a:pt x="113" y="113"/>
                  <a:pt x="92" y="99"/>
                  <a:pt x="70" y="99"/>
                </a:cubicBezTo>
                <a:cubicBezTo>
                  <a:pt x="49" y="99"/>
                  <a:pt x="35" y="113"/>
                  <a:pt x="35" y="134"/>
                </a:cubicBezTo>
                <a:cubicBezTo>
                  <a:pt x="35" y="156"/>
                  <a:pt x="49" y="170"/>
                  <a:pt x="70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Freeform 115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5111750" y="2367280"/>
            <a:ext cx="395605" cy="363855"/>
          </a:xfrm>
          <a:custGeom>
            <a:avLst/>
            <a:gdLst>
              <a:gd name="T0" fmla="*/ 215533 w 601"/>
              <a:gd name="T1" fmla="*/ 81245 h 552"/>
              <a:gd name="T2" fmla="*/ 215533 w 601"/>
              <a:gd name="T3" fmla="*/ 81245 h 552"/>
              <a:gd name="T4" fmla="*/ 187514 w 601"/>
              <a:gd name="T5" fmla="*/ 109285 h 552"/>
              <a:gd name="T6" fmla="*/ 162368 w 601"/>
              <a:gd name="T7" fmla="*/ 81245 h 552"/>
              <a:gd name="T8" fmla="*/ 162368 w 601"/>
              <a:gd name="T9" fmla="*/ 81245 h 552"/>
              <a:gd name="T10" fmla="*/ 162368 w 601"/>
              <a:gd name="T11" fmla="*/ 81245 h 552"/>
              <a:gd name="T12" fmla="*/ 162368 w 601"/>
              <a:gd name="T13" fmla="*/ 81245 h 552"/>
              <a:gd name="T14" fmla="*/ 134349 w 601"/>
              <a:gd name="T15" fmla="*/ 109285 h 552"/>
              <a:gd name="T16" fmla="*/ 106330 w 601"/>
              <a:gd name="T17" fmla="*/ 81245 h 552"/>
              <a:gd name="T18" fmla="*/ 106330 w 601"/>
              <a:gd name="T19" fmla="*/ 81245 h 552"/>
              <a:gd name="T20" fmla="*/ 106330 w 601"/>
              <a:gd name="T21" fmla="*/ 81245 h 552"/>
              <a:gd name="T22" fmla="*/ 106330 w 601"/>
              <a:gd name="T23" fmla="*/ 81245 h 552"/>
              <a:gd name="T24" fmla="*/ 106330 w 601"/>
              <a:gd name="T25" fmla="*/ 81245 h 552"/>
              <a:gd name="T26" fmla="*/ 81184 w 601"/>
              <a:gd name="T27" fmla="*/ 109285 h 552"/>
              <a:gd name="T28" fmla="*/ 53165 w 601"/>
              <a:gd name="T29" fmla="*/ 81245 h 552"/>
              <a:gd name="T30" fmla="*/ 53165 w 601"/>
              <a:gd name="T31" fmla="*/ 81245 h 552"/>
              <a:gd name="T32" fmla="*/ 53165 w 601"/>
              <a:gd name="T33" fmla="*/ 81245 h 552"/>
              <a:gd name="T34" fmla="*/ 53165 w 601"/>
              <a:gd name="T35" fmla="*/ 81245 h 552"/>
              <a:gd name="T36" fmla="*/ 53165 w 601"/>
              <a:gd name="T37" fmla="*/ 81245 h 552"/>
              <a:gd name="T38" fmla="*/ 25145 w 601"/>
              <a:gd name="T39" fmla="*/ 109285 h 552"/>
              <a:gd name="T40" fmla="*/ 0 w 601"/>
              <a:gd name="T41" fmla="*/ 81245 h 552"/>
              <a:gd name="T42" fmla="*/ 0 w 601"/>
              <a:gd name="T43" fmla="*/ 81245 h 552"/>
              <a:gd name="T44" fmla="*/ 0 w 601"/>
              <a:gd name="T45" fmla="*/ 81245 h 552"/>
              <a:gd name="T46" fmla="*/ 0 w 601"/>
              <a:gd name="T47" fmla="*/ 81245 h 552"/>
              <a:gd name="T48" fmla="*/ 17602 w 601"/>
              <a:gd name="T49" fmla="*/ 30197 h 552"/>
              <a:gd name="T50" fmla="*/ 197931 w 601"/>
              <a:gd name="T51" fmla="*/ 30197 h 552"/>
              <a:gd name="T52" fmla="*/ 215533 w 601"/>
              <a:gd name="T53" fmla="*/ 81245 h 552"/>
              <a:gd name="T54" fmla="*/ 182484 w 601"/>
              <a:gd name="T55" fmla="*/ 20131 h 552"/>
              <a:gd name="T56" fmla="*/ 182484 w 601"/>
              <a:gd name="T57" fmla="*/ 20131 h 552"/>
              <a:gd name="T58" fmla="*/ 32689 w 601"/>
              <a:gd name="T59" fmla="*/ 20131 h 552"/>
              <a:gd name="T60" fmla="*/ 22631 w 601"/>
              <a:gd name="T61" fmla="*/ 10066 h 552"/>
              <a:gd name="T62" fmla="*/ 32689 w 601"/>
              <a:gd name="T63" fmla="*/ 0 h 552"/>
              <a:gd name="T64" fmla="*/ 182484 w 601"/>
              <a:gd name="T65" fmla="*/ 0 h 552"/>
              <a:gd name="T66" fmla="*/ 192902 w 601"/>
              <a:gd name="T67" fmla="*/ 10066 h 552"/>
              <a:gd name="T68" fmla="*/ 182484 w 601"/>
              <a:gd name="T69" fmla="*/ 20131 h 552"/>
              <a:gd name="T70" fmla="*/ 30175 w 601"/>
              <a:gd name="T71" fmla="*/ 119350 h 552"/>
              <a:gd name="T72" fmla="*/ 30175 w 601"/>
              <a:gd name="T73" fmla="*/ 119350 h 552"/>
              <a:gd name="T74" fmla="*/ 30175 w 601"/>
              <a:gd name="T75" fmla="*/ 119350 h 552"/>
              <a:gd name="T76" fmla="*/ 32689 w 601"/>
              <a:gd name="T77" fmla="*/ 119350 h 552"/>
              <a:gd name="T78" fmla="*/ 32689 w 601"/>
              <a:gd name="T79" fmla="*/ 119350 h 552"/>
              <a:gd name="T80" fmla="*/ 35204 w 601"/>
              <a:gd name="T81" fmla="*/ 119350 h 552"/>
              <a:gd name="T82" fmla="*/ 40592 w 601"/>
              <a:gd name="T83" fmla="*/ 116834 h 552"/>
              <a:gd name="T84" fmla="*/ 40592 w 601"/>
              <a:gd name="T85" fmla="*/ 116834 h 552"/>
              <a:gd name="T86" fmla="*/ 40592 w 601"/>
              <a:gd name="T87" fmla="*/ 116834 h 552"/>
              <a:gd name="T88" fmla="*/ 40592 w 601"/>
              <a:gd name="T89" fmla="*/ 167522 h 552"/>
              <a:gd name="T90" fmla="*/ 174941 w 601"/>
              <a:gd name="T91" fmla="*/ 167522 h 552"/>
              <a:gd name="T92" fmla="*/ 174941 w 601"/>
              <a:gd name="T93" fmla="*/ 116834 h 552"/>
              <a:gd name="T94" fmla="*/ 174941 w 601"/>
              <a:gd name="T95" fmla="*/ 116834 h 552"/>
              <a:gd name="T96" fmla="*/ 174941 w 601"/>
              <a:gd name="T97" fmla="*/ 116834 h 552"/>
              <a:gd name="T98" fmla="*/ 179970 w 601"/>
              <a:gd name="T99" fmla="*/ 119350 h 552"/>
              <a:gd name="T100" fmla="*/ 182484 w 601"/>
              <a:gd name="T101" fmla="*/ 119350 h 552"/>
              <a:gd name="T102" fmla="*/ 182484 w 601"/>
              <a:gd name="T103" fmla="*/ 119350 h 552"/>
              <a:gd name="T104" fmla="*/ 184999 w 601"/>
              <a:gd name="T105" fmla="*/ 119350 h 552"/>
              <a:gd name="T106" fmla="*/ 184999 w 601"/>
              <a:gd name="T107" fmla="*/ 119350 h 552"/>
              <a:gd name="T108" fmla="*/ 187514 w 601"/>
              <a:gd name="T109" fmla="*/ 119350 h 552"/>
              <a:gd name="T110" fmla="*/ 195416 w 601"/>
              <a:gd name="T111" fmla="*/ 119350 h 552"/>
              <a:gd name="T112" fmla="*/ 195416 w 601"/>
              <a:gd name="T113" fmla="*/ 188013 h 552"/>
              <a:gd name="T114" fmla="*/ 184999 w 601"/>
              <a:gd name="T115" fmla="*/ 198079 h 552"/>
              <a:gd name="T116" fmla="*/ 30175 w 601"/>
              <a:gd name="T117" fmla="*/ 198079 h 552"/>
              <a:gd name="T118" fmla="*/ 20116 w 601"/>
              <a:gd name="T119" fmla="*/ 188013 h 552"/>
              <a:gd name="T120" fmla="*/ 20116 w 601"/>
              <a:gd name="T121" fmla="*/ 119350 h 552"/>
              <a:gd name="T122" fmla="*/ 25145 w 601"/>
              <a:gd name="T123" fmla="*/ 119350 h 552"/>
              <a:gd name="T124" fmla="*/ 30175 w 601"/>
              <a:gd name="T125" fmla="*/ 119350 h 5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1" h="552">
                <a:moveTo>
                  <a:pt x="600" y="226"/>
                </a:moveTo>
                <a:lnTo>
                  <a:pt x="600" y="226"/>
                </a:lnTo>
                <a:cubicBezTo>
                  <a:pt x="600" y="268"/>
                  <a:pt x="565" y="304"/>
                  <a:pt x="522" y="304"/>
                </a:cubicBezTo>
                <a:cubicBezTo>
                  <a:pt x="480" y="304"/>
                  <a:pt x="452" y="268"/>
                  <a:pt x="452" y="226"/>
                </a:cubicBezTo>
                <a:cubicBezTo>
                  <a:pt x="452" y="268"/>
                  <a:pt x="417" y="304"/>
                  <a:pt x="374" y="304"/>
                </a:cubicBezTo>
                <a:cubicBezTo>
                  <a:pt x="332" y="304"/>
                  <a:pt x="296" y="268"/>
                  <a:pt x="296" y="226"/>
                </a:cubicBezTo>
                <a:cubicBezTo>
                  <a:pt x="296" y="268"/>
                  <a:pt x="268" y="304"/>
                  <a:pt x="226" y="304"/>
                </a:cubicBezTo>
                <a:cubicBezTo>
                  <a:pt x="183" y="304"/>
                  <a:pt x="148" y="268"/>
                  <a:pt x="148" y="226"/>
                </a:cubicBezTo>
                <a:cubicBezTo>
                  <a:pt x="148" y="268"/>
                  <a:pt x="113" y="304"/>
                  <a:pt x="70" y="304"/>
                </a:cubicBezTo>
                <a:cubicBezTo>
                  <a:pt x="28" y="304"/>
                  <a:pt x="0" y="268"/>
                  <a:pt x="0" y="226"/>
                </a:cubicBezTo>
                <a:cubicBezTo>
                  <a:pt x="49" y="84"/>
                  <a:pt x="49" y="84"/>
                  <a:pt x="49" y="84"/>
                </a:cubicBezTo>
                <a:cubicBezTo>
                  <a:pt x="551" y="84"/>
                  <a:pt x="551" y="84"/>
                  <a:pt x="551" y="84"/>
                </a:cubicBezTo>
                <a:cubicBezTo>
                  <a:pt x="600" y="226"/>
                  <a:pt x="600" y="226"/>
                  <a:pt x="600" y="226"/>
                </a:cubicBezTo>
                <a:close/>
                <a:moveTo>
                  <a:pt x="508" y="56"/>
                </a:moveTo>
                <a:lnTo>
                  <a:pt x="508" y="56"/>
                </a:lnTo>
                <a:cubicBezTo>
                  <a:pt x="91" y="56"/>
                  <a:pt x="91" y="56"/>
                  <a:pt x="91" y="56"/>
                </a:cubicBezTo>
                <a:cubicBezTo>
                  <a:pt x="77" y="56"/>
                  <a:pt x="63" y="49"/>
                  <a:pt x="63" y="28"/>
                </a:cubicBezTo>
                <a:cubicBezTo>
                  <a:pt x="63" y="14"/>
                  <a:pt x="77" y="0"/>
                  <a:pt x="91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522" y="0"/>
                  <a:pt x="537" y="14"/>
                  <a:pt x="537" y="28"/>
                </a:cubicBezTo>
                <a:cubicBezTo>
                  <a:pt x="537" y="49"/>
                  <a:pt x="522" y="56"/>
                  <a:pt x="508" y="56"/>
                </a:cubicBezTo>
                <a:close/>
                <a:moveTo>
                  <a:pt x="84" y="332"/>
                </a:moveTo>
                <a:lnTo>
                  <a:pt x="84" y="332"/>
                </a:lnTo>
                <a:cubicBezTo>
                  <a:pt x="84" y="332"/>
                  <a:pt x="84" y="332"/>
                  <a:pt x="91" y="332"/>
                </a:cubicBezTo>
                <a:cubicBezTo>
                  <a:pt x="91" y="332"/>
                  <a:pt x="91" y="332"/>
                  <a:pt x="98" y="332"/>
                </a:cubicBezTo>
                <a:cubicBezTo>
                  <a:pt x="98" y="325"/>
                  <a:pt x="106" y="325"/>
                  <a:pt x="113" y="325"/>
                </a:cubicBezTo>
                <a:cubicBezTo>
                  <a:pt x="113" y="466"/>
                  <a:pt x="113" y="466"/>
                  <a:pt x="113" y="466"/>
                </a:cubicBezTo>
                <a:cubicBezTo>
                  <a:pt x="487" y="466"/>
                  <a:pt x="487" y="466"/>
                  <a:pt x="487" y="466"/>
                </a:cubicBezTo>
                <a:cubicBezTo>
                  <a:pt x="487" y="325"/>
                  <a:pt x="487" y="325"/>
                  <a:pt x="487" y="325"/>
                </a:cubicBezTo>
                <a:cubicBezTo>
                  <a:pt x="494" y="325"/>
                  <a:pt x="494" y="325"/>
                  <a:pt x="501" y="332"/>
                </a:cubicBezTo>
                <a:cubicBezTo>
                  <a:pt x="501" y="332"/>
                  <a:pt x="501" y="332"/>
                  <a:pt x="508" y="332"/>
                </a:cubicBezTo>
                <a:lnTo>
                  <a:pt x="515" y="332"/>
                </a:lnTo>
                <a:lnTo>
                  <a:pt x="522" y="332"/>
                </a:lnTo>
                <a:cubicBezTo>
                  <a:pt x="530" y="332"/>
                  <a:pt x="537" y="332"/>
                  <a:pt x="544" y="332"/>
                </a:cubicBezTo>
                <a:cubicBezTo>
                  <a:pt x="544" y="523"/>
                  <a:pt x="544" y="523"/>
                  <a:pt x="544" y="523"/>
                </a:cubicBezTo>
                <a:cubicBezTo>
                  <a:pt x="544" y="537"/>
                  <a:pt x="530" y="551"/>
                  <a:pt x="515" y="551"/>
                </a:cubicBezTo>
                <a:cubicBezTo>
                  <a:pt x="84" y="551"/>
                  <a:pt x="84" y="551"/>
                  <a:pt x="84" y="551"/>
                </a:cubicBezTo>
                <a:cubicBezTo>
                  <a:pt x="63" y="551"/>
                  <a:pt x="56" y="537"/>
                  <a:pt x="56" y="523"/>
                </a:cubicBezTo>
                <a:cubicBezTo>
                  <a:pt x="56" y="332"/>
                  <a:pt x="56" y="332"/>
                  <a:pt x="56" y="332"/>
                </a:cubicBezTo>
                <a:cubicBezTo>
                  <a:pt x="63" y="332"/>
                  <a:pt x="63" y="332"/>
                  <a:pt x="70" y="332"/>
                </a:cubicBezTo>
                <a:cubicBezTo>
                  <a:pt x="77" y="332"/>
                  <a:pt x="77" y="332"/>
                  <a:pt x="84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06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678295" y="5084445"/>
            <a:ext cx="398780" cy="360680"/>
          </a:xfrm>
          <a:custGeom>
            <a:avLst/>
            <a:gdLst>
              <a:gd name="T0" fmla="*/ 207003 w 602"/>
              <a:gd name="T1" fmla="*/ 196489 h 545"/>
              <a:gd name="T2" fmla="*/ 207003 w 602"/>
              <a:gd name="T3" fmla="*/ 196489 h 545"/>
              <a:gd name="T4" fmla="*/ 188940 w 602"/>
              <a:gd name="T5" fmla="*/ 196489 h 545"/>
              <a:gd name="T6" fmla="*/ 188940 w 602"/>
              <a:gd name="T7" fmla="*/ 114859 h 545"/>
              <a:gd name="T8" fmla="*/ 188940 w 602"/>
              <a:gd name="T9" fmla="*/ 50928 h 545"/>
              <a:gd name="T10" fmla="*/ 207003 w 602"/>
              <a:gd name="T11" fmla="*/ 50928 h 545"/>
              <a:gd name="T12" fmla="*/ 217119 w 602"/>
              <a:gd name="T13" fmla="*/ 61403 h 545"/>
              <a:gd name="T14" fmla="*/ 217119 w 602"/>
              <a:gd name="T15" fmla="*/ 124973 h 545"/>
              <a:gd name="T16" fmla="*/ 217119 w 602"/>
              <a:gd name="T17" fmla="*/ 165787 h 545"/>
              <a:gd name="T18" fmla="*/ 217119 w 602"/>
              <a:gd name="T19" fmla="*/ 186375 h 545"/>
              <a:gd name="T20" fmla="*/ 207003 w 602"/>
              <a:gd name="T21" fmla="*/ 196489 h 545"/>
              <a:gd name="T22" fmla="*/ 35765 w 602"/>
              <a:gd name="T23" fmla="*/ 196489 h 545"/>
              <a:gd name="T24" fmla="*/ 35765 w 602"/>
              <a:gd name="T25" fmla="*/ 196489 h 545"/>
              <a:gd name="T26" fmla="*/ 35765 w 602"/>
              <a:gd name="T27" fmla="*/ 114859 h 545"/>
              <a:gd name="T28" fmla="*/ 35765 w 602"/>
              <a:gd name="T29" fmla="*/ 112331 h 545"/>
              <a:gd name="T30" fmla="*/ 35765 w 602"/>
              <a:gd name="T31" fmla="*/ 50928 h 545"/>
              <a:gd name="T32" fmla="*/ 56357 w 602"/>
              <a:gd name="T33" fmla="*/ 50928 h 545"/>
              <a:gd name="T34" fmla="*/ 107295 w 602"/>
              <a:gd name="T35" fmla="*/ 0 h 545"/>
              <a:gd name="T36" fmla="*/ 158233 w 602"/>
              <a:gd name="T37" fmla="*/ 50928 h 545"/>
              <a:gd name="T38" fmla="*/ 178825 w 602"/>
              <a:gd name="T39" fmla="*/ 50928 h 545"/>
              <a:gd name="T40" fmla="*/ 178825 w 602"/>
              <a:gd name="T41" fmla="*/ 114859 h 545"/>
              <a:gd name="T42" fmla="*/ 178825 w 602"/>
              <a:gd name="T43" fmla="*/ 196489 h 545"/>
              <a:gd name="T44" fmla="*/ 35765 w 602"/>
              <a:gd name="T45" fmla="*/ 196489 h 545"/>
              <a:gd name="T46" fmla="*/ 107295 w 602"/>
              <a:gd name="T47" fmla="*/ 20588 h 545"/>
              <a:gd name="T48" fmla="*/ 107295 w 602"/>
              <a:gd name="T49" fmla="*/ 20588 h 545"/>
              <a:gd name="T50" fmla="*/ 76588 w 602"/>
              <a:gd name="T51" fmla="*/ 50928 h 545"/>
              <a:gd name="T52" fmla="*/ 138002 w 602"/>
              <a:gd name="T53" fmla="*/ 50928 h 545"/>
              <a:gd name="T54" fmla="*/ 107295 w 602"/>
              <a:gd name="T55" fmla="*/ 20588 h 545"/>
              <a:gd name="T56" fmla="*/ 0 w 602"/>
              <a:gd name="T57" fmla="*/ 186375 h 545"/>
              <a:gd name="T58" fmla="*/ 0 w 602"/>
              <a:gd name="T59" fmla="*/ 186375 h 545"/>
              <a:gd name="T60" fmla="*/ 0 w 602"/>
              <a:gd name="T61" fmla="*/ 165787 h 545"/>
              <a:gd name="T62" fmla="*/ 0 w 602"/>
              <a:gd name="T63" fmla="*/ 124973 h 545"/>
              <a:gd name="T64" fmla="*/ 0 w 602"/>
              <a:gd name="T65" fmla="*/ 61403 h 545"/>
              <a:gd name="T66" fmla="*/ 10477 w 602"/>
              <a:gd name="T67" fmla="*/ 50928 h 545"/>
              <a:gd name="T68" fmla="*/ 25650 w 602"/>
              <a:gd name="T69" fmla="*/ 50928 h 545"/>
              <a:gd name="T70" fmla="*/ 25650 w 602"/>
              <a:gd name="T71" fmla="*/ 112331 h 545"/>
              <a:gd name="T72" fmla="*/ 25650 w 602"/>
              <a:gd name="T73" fmla="*/ 114859 h 545"/>
              <a:gd name="T74" fmla="*/ 25650 w 602"/>
              <a:gd name="T75" fmla="*/ 196489 h 545"/>
              <a:gd name="T76" fmla="*/ 10477 w 602"/>
              <a:gd name="T77" fmla="*/ 196489 h 545"/>
              <a:gd name="T78" fmla="*/ 0 w 602"/>
              <a:gd name="T79" fmla="*/ 186375 h 54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105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5110480" y="5075555"/>
            <a:ext cx="398780" cy="378460"/>
          </a:xfrm>
          <a:custGeom>
            <a:avLst/>
            <a:gdLst>
              <a:gd name="T0" fmla="*/ 217118 w 602"/>
              <a:gd name="T1" fmla="*/ 109490 h 573"/>
              <a:gd name="T2" fmla="*/ 217118 w 602"/>
              <a:gd name="T3" fmla="*/ 109490 h 573"/>
              <a:gd name="T4" fmla="*/ 207002 w 602"/>
              <a:gd name="T5" fmla="*/ 119575 h 573"/>
              <a:gd name="T6" fmla="*/ 201945 w 602"/>
              <a:gd name="T7" fmla="*/ 117054 h 573"/>
              <a:gd name="T8" fmla="*/ 201945 w 602"/>
              <a:gd name="T9" fmla="*/ 117054 h 573"/>
              <a:gd name="T10" fmla="*/ 109823 w 602"/>
              <a:gd name="T11" fmla="*/ 25572 h 573"/>
              <a:gd name="T12" fmla="*/ 109823 w 602"/>
              <a:gd name="T13" fmla="*/ 25572 h 573"/>
              <a:gd name="T14" fmla="*/ 109823 w 602"/>
              <a:gd name="T15" fmla="*/ 25572 h 573"/>
              <a:gd name="T16" fmla="*/ 109823 w 602"/>
              <a:gd name="T17" fmla="*/ 25572 h 573"/>
              <a:gd name="T18" fmla="*/ 18063 w 602"/>
              <a:gd name="T19" fmla="*/ 117054 h 573"/>
              <a:gd name="T20" fmla="*/ 18063 w 602"/>
              <a:gd name="T21" fmla="*/ 117054 h 573"/>
              <a:gd name="T22" fmla="*/ 10477 w 602"/>
              <a:gd name="T23" fmla="*/ 119575 h 573"/>
              <a:gd name="T24" fmla="*/ 0 w 602"/>
              <a:gd name="T25" fmla="*/ 109490 h 573"/>
              <a:gd name="T26" fmla="*/ 2529 w 602"/>
              <a:gd name="T27" fmla="*/ 101567 h 573"/>
              <a:gd name="T28" fmla="*/ 102237 w 602"/>
              <a:gd name="T29" fmla="*/ 2521 h 573"/>
              <a:gd name="T30" fmla="*/ 109823 w 602"/>
              <a:gd name="T31" fmla="*/ 0 h 573"/>
              <a:gd name="T32" fmla="*/ 109823 w 602"/>
              <a:gd name="T33" fmla="*/ 0 h 573"/>
              <a:gd name="T34" fmla="*/ 109823 w 602"/>
              <a:gd name="T35" fmla="*/ 0 h 573"/>
              <a:gd name="T36" fmla="*/ 109823 w 602"/>
              <a:gd name="T37" fmla="*/ 0 h 573"/>
              <a:gd name="T38" fmla="*/ 109823 w 602"/>
              <a:gd name="T39" fmla="*/ 0 h 573"/>
              <a:gd name="T40" fmla="*/ 109823 w 602"/>
              <a:gd name="T41" fmla="*/ 0 h 573"/>
              <a:gd name="T42" fmla="*/ 109823 w 602"/>
              <a:gd name="T43" fmla="*/ 0 h 573"/>
              <a:gd name="T44" fmla="*/ 109823 w 602"/>
              <a:gd name="T45" fmla="*/ 0 h 573"/>
              <a:gd name="T46" fmla="*/ 117410 w 602"/>
              <a:gd name="T47" fmla="*/ 2521 h 573"/>
              <a:gd name="T48" fmla="*/ 117410 w 602"/>
              <a:gd name="T49" fmla="*/ 2521 h 573"/>
              <a:gd name="T50" fmla="*/ 155703 w 602"/>
              <a:gd name="T51" fmla="*/ 43220 h 573"/>
              <a:gd name="T52" fmla="*/ 155703 w 602"/>
              <a:gd name="T53" fmla="*/ 33135 h 573"/>
              <a:gd name="T54" fmla="*/ 166180 w 602"/>
              <a:gd name="T55" fmla="*/ 22690 h 573"/>
              <a:gd name="T56" fmla="*/ 176295 w 602"/>
              <a:gd name="T57" fmla="*/ 33135 h 573"/>
              <a:gd name="T58" fmla="*/ 176295 w 602"/>
              <a:gd name="T59" fmla="*/ 63389 h 573"/>
              <a:gd name="T60" fmla="*/ 214589 w 602"/>
              <a:gd name="T61" fmla="*/ 101567 h 573"/>
              <a:gd name="T62" fmla="*/ 214589 w 602"/>
              <a:gd name="T63" fmla="*/ 101567 h 573"/>
              <a:gd name="T64" fmla="*/ 217118 w 602"/>
              <a:gd name="T65" fmla="*/ 109490 h 573"/>
              <a:gd name="T66" fmla="*/ 196526 w 602"/>
              <a:gd name="T67" fmla="*/ 124617 h 573"/>
              <a:gd name="T68" fmla="*/ 196526 w 602"/>
              <a:gd name="T69" fmla="*/ 124617 h 573"/>
              <a:gd name="T70" fmla="*/ 196526 w 602"/>
              <a:gd name="T71" fmla="*/ 155231 h 573"/>
              <a:gd name="T72" fmla="*/ 196526 w 602"/>
              <a:gd name="T73" fmla="*/ 170358 h 573"/>
              <a:gd name="T74" fmla="*/ 196526 w 602"/>
              <a:gd name="T75" fmla="*/ 195930 h 573"/>
              <a:gd name="T76" fmla="*/ 186411 w 602"/>
              <a:gd name="T77" fmla="*/ 206015 h 573"/>
              <a:gd name="T78" fmla="*/ 166180 w 602"/>
              <a:gd name="T79" fmla="*/ 206015 h 573"/>
              <a:gd name="T80" fmla="*/ 166180 w 602"/>
              <a:gd name="T81" fmla="*/ 124617 h 573"/>
              <a:gd name="T82" fmla="*/ 125357 w 602"/>
              <a:gd name="T83" fmla="*/ 124617 h 573"/>
              <a:gd name="T84" fmla="*/ 125357 w 602"/>
              <a:gd name="T85" fmla="*/ 206015 h 573"/>
              <a:gd name="T86" fmla="*/ 30707 w 602"/>
              <a:gd name="T87" fmla="*/ 206015 h 573"/>
              <a:gd name="T88" fmla="*/ 20592 w 602"/>
              <a:gd name="T89" fmla="*/ 195930 h 573"/>
              <a:gd name="T90" fmla="*/ 20592 w 602"/>
              <a:gd name="T91" fmla="*/ 170358 h 573"/>
              <a:gd name="T92" fmla="*/ 20592 w 602"/>
              <a:gd name="T93" fmla="*/ 155231 h 573"/>
              <a:gd name="T94" fmla="*/ 20592 w 602"/>
              <a:gd name="T95" fmla="*/ 124617 h 573"/>
              <a:gd name="T96" fmla="*/ 109823 w 602"/>
              <a:gd name="T97" fmla="*/ 38178 h 573"/>
              <a:gd name="T98" fmla="*/ 196526 w 602"/>
              <a:gd name="T99" fmla="*/ 124617 h 573"/>
              <a:gd name="T100" fmla="*/ 92122 w 602"/>
              <a:gd name="T101" fmla="*/ 124617 h 573"/>
              <a:gd name="T102" fmla="*/ 92122 w 602"/>
              <a:gd name="T103" fmla="*/ 124617 h 573"/>
              <a:gd name="T104" fmla="*/ 51299 w 602"/>
              <a:gd name="T105" fmla="*/ 124617 h 573"/>
              <a:gd name="T106" fmla="*/ 51299 w 602"/>
              <a:gd name="T107" fmla="*/ 165316 h 573"/>
              <a:gd name="T108" fmla="*/ 92122 w 602"/>
              <a:gd name="T109" fmla="*/ 165316 h 573"/>
              <a:gd name="T110" fmla="*/ 92122 w 602"/>
              <a:gd name="T111" fmla="*/ 124617 h 5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cubicBezTo>
                  <a:pt x="304" y="71"/>
                  <a:pt x="304" y="71"/>
                  <a:pt x="304" y="71"/>
                </a:cubicBezTo>
                <a:cubicBezTo>
                  <a:pt x="50" y="325"/>
                  <a:pt x="50" y="325"/>
                  <a:pt x="50" y="325"/>
                </a:cubicBez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7"/>
                  <a:pt x="325" y="7"/>
                </a:cubicBez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39"/>
            </p:custDataLst>
          </p:nvPr>
        </p:nvSpPr>
        <p:spPr>
          <a:xfrm>
            <a:off x="345084" y="6027508"/>
            <a:ext cx="415702" cy="4157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40"/>
            </p:custDataLst>
          </p:nvPr>
        </p:nvSpPr>
        <p:spPr>
          <a:xfrm>
            <a:off x="533837" y="6186453"/>
            <a:ext cx="371037" cy="371037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41"/>
            </p:custDataLst>
          </p:nvPr>
        </p:nvSpPr>
        <p:spPr>
          <a:xfrm>
            <a:off x="11611412" y="214278"/>
            <a:ext cx="371037" cy="3710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42"/>
            </p:custDataLst>
          </p:nvPr>
        </p:nvSpPr>
        <p:spPr>
          <a:xfrm>
            <a:off x="5728335" y="1381760"/>
            <a:ext cx="73533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itle 1"/>
          <p:cNvSpPr txBox="1"/>
          <p:nvPr>
            <p:custDataLst>
              <p:tags r:id="rId43"/>
            </p:custDataLst>
          </p:nvPr>
        </p:nvSpPr>
        <p:spPr>
          <a:xfrm>
            <a:off x="3958887" y="595878"/>
            <a:ext cx="4273222" cy="746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2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实训知识点总结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38880" y="2585720"/>
            <a:ext cx="4713605" cy="101536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>
                <a:solidFill>
                  <a:srgbClr val="828E9A"/>
                </a:solidFill>
              </a:rPr>
              <a:t>谢谢观看</a:t>
            </a:r>
          </a:p>
        </p:txBody>
      </p:sp>
    </p:spTree>
    <p:custDataLst>
      <p:tags r:id="rId1"/>
    </p:custDataLst>
  </p:cSld>
  <p:clrMapOvr>
    <a:masterClrMapping/>
  </p:clrMapOvr>
  <p:transition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Part One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项目分析</a:t>
            </a:r>
          </a:p>
        </p:txBody>
      </p:sp>
    </p:spTree>
    <p:custDataLst>
      <p:tags r:id="rId1"/>
    </p:custDataLst>
  </p:cSld>
  <p:clrMapOvr>
    <a:masterClrMapping/>
  </p:clrMapOvr>
  <p:transition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890135" y="1776095"/>
            <a:ext cx="2426970" cy="4781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400" dirty="0">
                <a:solidFill>
                  <a:srgbClr val="EAB9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analysis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890441" y="1098871"/>
            <a:ext cx="2426405" cy="64633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zh-CN" altLang="en-US" sz="3600" spc="500"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Arial" panose="020B0604020202020204" pitchFamily="34" charset="0"/>
              </a:rPr>
              <a:t>项目分析</a:t>
            </a: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1955931" y="2778412"/>
            <a:ext cx="472372" cy="4723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551341" y="2593564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551340" y="3018647"/>
            <a:ext cx="2339102" cy="338554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r>
              <a:rPr lang="zh-CN" altLang="en-US" sz="15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background</a:t>
            </a: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7152832" y="2778412"/>
            <a:ext cx="472372" cy="4723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748242" y="2593564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项目要求</a:t>
            </a: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7748241" y="3018647"/>
            <a:ext cx="2339102" cy="338554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r>
              <a:rPr lang="zh-CN" altLang="en-US" sz="15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requirements</a:t>
            </a:r>
          </a:p>
        </p:txBody>
      </p: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1955931" y="3943747"/>
            <a:ext cx="472372" cy="4723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2551341" y="3758899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项目环境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2551430" y="4128770"/>
            <a:ext cx="2339340" cy="449580"/>
          </a:xfrm>
          <a:prstGeom prst="rect">
            <a:avLst/>
          </a:prstGeom>
          <a:noFill/>
        </p:spPr>
        <p:txBody>
          <a:bodyPr wrap="square" tIns="0" rtlCol="0">
            <a:normAutofit fontScale="25000" lnSpcReduction="20000"/>
          </a:bodyPr>
          <a:lstStyle/>
          <a:p>
            <a:r>
              <a:rPr lang="zh-CN" altLang="en-US" sz="64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environme</a:t>
            </a:r>
            <a:r>
              <a:rPr lang="en-US" altLang="zh-CN" sz="64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nt</a:t>
            </a:r>
            <a:endParaRPr lang="zh-CN" altLang="en-US" sz="6400" spc="3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13"/>
            </p:custDataLst>
          </p:nvPr>
        </p:nvSpPr>
        <p:spPr>
          <a:xfrm>
            <a:off x="7152832" y="3943747"/>
            <a:ext cx="472372" cy="4723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7748242" y="3758899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实现功能点</a:t>
            </a: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7748241" y="4183982"/>
            <a:ext cx="2339102" cy="338554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r>
              <a:rPr lang="zh-CN" altLang="en-US" sz="1500" spc="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function point</a:t>
            </a:r>
          </a:p>
        </p:txBody>
      </p:sp>
      <p:sp>
        <p:nvSpPr>
          <p:cNvPr id="31" name="椭圆 30"/>
          <p:cNvSpPr/>
          <p:nvPr>
            <p:custDataLst>
              <p:tags r:id="rId16"/>
            </p:custDataLst>
          </p:nvPr>
        </p:nvSpPr>
        <p:spPr>
          <a:xfrm>
            <a:off x="1955931" y="5109083"/>
            <a:ext cx="472372" cy="4723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2551341" y="4924235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</a:t>
            </a:r>
            <a:r>
              <a:rPr lang="en-US" altLang="zh-CN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E-R</a:t>
            </a:r>
            <a:r>
              <a:rPr lang="zh-CN" altLang="en-US" b="1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</a:t>
            </a:r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2551340" y="5349318"/>
            <a:ext cx="2339102" cy="338554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r>
              <a:rPr lang="en-US" altLang="zh-CN" sz="16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E-R</a:t>
            </a:r>
          </a:p>
        </p:txBody>
      </p:sp>
      <p:sp>
        <p:nvSpPr>
          <p:cNvPr id="35" name="椭圆 34"/>
          <p:cNvSpPr/>
          <p:nvPr>
            <p:custDataLst>
              <p:tags r:id="rId19"/>
            </p:custDataLst>
          </p:nvPr>
        </p:nvSpPr>
        <p:spPr>
          <a:xfrm>
            <a:off x="7152832" y="5109083"/>
            <a:ext cx="472372" cy="4723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20"/>
            </p:custDataLst>
          </p:nvPr>
        </p:nvSpPr>
        <p:spPr>
          <a:xfrm>
            <a:off x="7748242" y="4924235"/>
            <a:ext cx="2339102" cy="369332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/>
          <a:p>
            <a:r>
              <a:rPr lang="zh-CN" altLang="en-US" b="1" spc="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数据库建表</a:t>
            </a:r>
          </a:p>
        </p:txBody>
      </p:sp>
      <p:sp>
        <p:nvSpPr>
          <p:cNvPr id="37" name="文本框 36"/>
          <p:cNvSpPr txBox="1"/>
          <p:nvPr>
            <p:custDataLst>
              <p:tags r:id="rId21"/>
            </p:custDataLst>
          </p:nvPr>
        </p:nvSpPr>
        <p:spPr>
          <a:xfrm>
            <a:off x="7748241" y="5349318"/>
            <a:ext cx="2339102" cy="338554"/>
          </a:xfrm>
          <a:prstGeom prst="rect">
            <a:avLst/>
          </a:prstGeom>
          <a:noFill/>
        </p:spPr>
        <p:txBody>
          <a:bodyPr wrap="square" tIns="0" rtlCol="0">
            <a:normAutofit fontScale="25000" lnSpcReduction="20000"/>
          </a:bodyPr>
          <a:lstStyle/>
          <a:p>
            <a:r>
              <a:rPr lang="zh-CN" altLang="en-US" sz="64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Database table building</a:t>
            </a:r>
          </a:p>
          <a:p>
            <a:endParaRPr lang="zh-CN" altLang="en-US" sz="1600" spc="3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1600" spc="3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1600" spc="3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1600" spc="3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Database table building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488055" y="1645285"/>
            <a:ext cx="6611620" cy="3447415"/>
          </a:xfrm>
          <a:prstGeom prst="rect">
            <a:avLst/>
          </a:prstGeom>
          <a:noFill/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随着计算机的普及和信息技术的发展，人们的生活发生了日新月异的变化，各类计算机软件逐渐渗透到了社会的每个角落，大大地改善了人们的生活质量，提高了人们的工作以及学习效率。开学又是学习新知识的日子，越来越多的学生不仅仅满足于书本知识，而是想要学习更多更深入的技术，学生就会根据教材版本自行购买辅导教材以及课外读物等。因此，开发一个书城系统尤为重要，可以提升书店的销售渠道，也可以让学生更方便的预定产品。</a:t>
            </a:r>
          </a:p>
        </p:txBody>
      </p:sp>
      <p:grpSp>
        <p:nvGrpSpPr>
          <p:cNvPr id="4100" name="组合 4"/>
          <p:cNvGrpSpPr/>
          <p:nvPr>
            <p:custDataLst>
              <p:tags r:id="rId3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项目背景</a:t>
              </a: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867785" y="1628775"/>
            <a:ext cx="6426835" cy="3716020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用户：查询、购买书籍、个人信息更改、设置收货地址、查询个人订单信息</a:t>
            </a:r>
          </a:p>
          <a:p>
            <a:pPr algn="l"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员：商店管理人员可以管理用户的账号注册、个人信息的更改、商品的上架、下架以及删除等；还可以查询某本书籍的销售情况、订单的处理情况，对当前销售情况给出一些统计，给出统计表格，以全面掌握五法书城系统的使用情况</a:t>
            </a:r>
          </a:p>
        </p:txBody>
      </p:sp>
      <p:grpSp>
        <p:nvGrpSpPr>
          <p:cNvPr id="4100" name="组合 4"/>
          <p:cNvGrpSpPr/>
          <p:nvPr>
            <p:custDataLst>
              <p:tags r:id="rId3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项目要求</a:t>
              </a: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422015" y="1298575"/>
            <a:ext cx="7031355" cy="3955415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开发工具：</a:t>
            </a:r>
            <a:r>
              <a:rPr lang="en-US" altLang="zh-CN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Eclipse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服务器：</a:t>
            </a:r>
            <a:r>
              <a:rPr lang="en-US" altLang="zh-CN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Apache-Tomcat-9.0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数据库：</a:t>
            </a:r>
            <a:r>
              <a:rPr lang="en-US" altLang="zh-CN" sz="3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MySql</a:t>
            </a:r>
          </a:p>
        </p:txBody>
      </p:sp>
      <p:grpSp>
        <p:nvGrpSpPr>
          <p:cNvPr id="4100" name="组合 4"/>
          <p:cNvGrpSpPr/>
          <p:nvPr>
            <p:custDataLst>
              <p:tags r:id="rId3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项目环境</a:t>
              </a: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553460" y="1332865"/>
            <a:ext cx="6526530" cy="4217670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一、用户登录功能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二、添加、查询、修改、删除用户信息功能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三、用户列表功能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四、商品购买功能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五、商品列表功能</a:t>
            </a:r>
          </a:p>
          <a:p>
            <a:pPr>
              <a:lnSpc>
                <a:spcPct val="150000"/>
              </a:lnSpc>
              <a:spcAft>
                <a:spcPts val="2000"/>
              </a:spcAft>
              <a:buSzPct val="100000"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六、添加、查询、修改、删除商品信息功能</a:t>
            </a:r>
          </a:p>
        </p:txBody>
      </p:sp>
      <p:grpSp>
        <p:nvGrpSpPr>
          <p:cNvPr id="4100" name="组合 4"/>
          <p:cNvGrpSpPr/>
          <p:nvPr>
            <p:custDataLst>
              <p:tags r:id="rId3"/>
            </p:custDataLst>
          </p:nvPr>
        </p:nvGrpSpPr>
        <p:grpSpPr>
          <a:xfrm>
            <a:off x="523875" y="2207578"/>
            <a:ext cx="2644775" cy="2219325"/>
            <a:chOff x="825" y="3509"/>
            <a:chExt cx="4166" cy="3494"/>
          </a:xfrm>
        </p:grpSpPr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825" y="3509"/>
              <a:ext cx="4166" cy="3494"/>
            </a:xfrm>
            <a:prstGeom prst="rect">
              <a:avLst/>
            </a:prstGeom>
            <a:noFill/>
          </p:spPr>
          <p:txBody>
            <a:bodyPr anchor="ctr" anchorCtr="1">
              <a:normAutofit/>
            </a:bodyPr>
            <a:lstStyle/>
            <a:p>
              <a:pPr>
                <a:lnSpc>
                  <a:spcPct val="120000"/>
                </a:lnSpc>
                <a:buSzPct val="100000"/>
              </a:pPr>
              <a:r>
                <a:rPr lang="en-US" altLang="zh-CN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实现</a:t>
              </a:r>
            </a:p>
            <a:p>
              <a:pPr>
                <a:lnSpc>
                  <a:spcPct val="120000"/>
                </a:lnSpc>
                <a:buSzPct val="100000"/>
              </a:pPr>
              <a:r>
                <a:rPr lang="zh-CN" altLang="en-US" sz="40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功能点</a:t>
              </a: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1188" y="6806"/>
              <a:ext cx="3398" cy="1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UNIT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UNIT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UNIT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47"/>
  <p:tag name="KSO_WM_SLIDE_LAYOUT" val="a_e"/>
  <p:tag name="KSO_WM_SLIDE_LAYOUT_CNT" val="1_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7*a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5247_7*e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PART  0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6"/>
  <p:tag name="KSO_WM_SLIDE_INDEX" val="12"/>
  <p:tag name="KSO_WM_SLIDE_SIZE" val="652.45*303.55"/>
  <p:tag name="KSO_WM_SLIDE_POSITION" val="153.95*156.7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47"/>
  <p:tag name="KSO_WM_SLIDE_LAYOUT" val="a_q"/>
  <p:tag name="KSO_WM_SLIDE_LAYOUT_CNT" val="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custom20205247_12*q_i*1_1"/>
  <p:tag name="KSO_WM_TEMPLATE_CATEGORY" val="custom"/>
  <p:tag name="KSO_WM_TEMPLATE_INDEX" val="20205247"/>
  <p:tag name="KSO_WM_UNIT_LAYERLEVEL" val="1_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"/>
  <p:tag name="KSO_WM_UNIT_ID" val="custom20205247_12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3"/>
  <p:tag name="KSO_WM_UNIT_ID" val="custom20205247_12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4"/>
  <p:tag name="KSO_WM_UNIT_ID" val="custom20205247_12*i*4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  <p:tag name="KSO_WM_UNIT_SUBTYPE" val="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6"/>
  <p:tag name="KSO_WM_UNIT_ID" val="custom20205247_12*i*6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7"/>
  <p:tag name="KSO_WM_UNIT_ID" val="custom20205247_12*i*7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8"/>
  <p:tag name="KSO_WM_UNIT_ID" val="custom20205247_12*i*8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2"/>
  <p:tag name="KSO_WM_UNIT_ID" val="custom20205247_12*q_h_i*1_6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2"/>
  <p:tag name="KSO_WM_UNIT_ID" val="custom20205247_12*q_h_i*1_5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custom20205247_12*q_h_i*1_4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custom20205247_12*q_h_i*1_3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custom20205247_12*q_h_i*1_2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custom20205247_12*q_h_i*1_1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custom20205247_12*q_h_a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custom20205247_12*q_h_f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custom20205247_12*q_h_a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custom20205247_12*q_h_a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custom20205247_12*q_h_f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6_1"/>
  <p:tag name="KSO_WM_UNIT_ID" val="custom20205247_12*q_h_a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6_1"/>
  <p:tag name="KSO_WM_UNIT_ID" val="custom20205247_12*q_h_f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5_1"/>
  <p:tag name="KSO_WM_UNIT_ID" val="custom20205247_12*q_h_a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5_1"/>
  <p:tag name="KSO_WM_UNIT_ID" val="custom20205247_12*q_h_f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RELATE_UNITID" val="layout_q1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g"/>
  <p:tag name="KSO_WM_UNIT_INDEX" val="1_1"/>
  <p:tag name="KSO_WM_UNIT_ID" val="custom20205247_12*q_g*1_1"/>
  <p:tag name="KSO_WM_TEMPLATE_CATEGORY" val="custom"/>
  <p:tag name="KSO_WM_TEMPLATE_INDEX" val="20205247"/>
  <p:tag name="KSO_WM_UNIT_LAYERLEVEL" val="1_1"/>
  <p:tag name="KSO_WM_TAG_VERSION" val="1.0"/>
  <p:tag name="KSO_WM_BEAUTIFY_FLAG" val="#wm#"/>
  <p:tag name="KSO_WM_UNIT_PRESET_TEXT" val="添加&#10;标题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custom20205247_12*q_h_a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custom20205247_12*q_h_f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1"/>
  <p:tag name="KSO_WM_UNIT_ID" val="custom20205247_12*q_h_i*1_6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custom20205247_12*q_h_i*1_1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custom20205247_12*q_h_i*1_2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custom20205247_12*q_h_i*1_3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custom20205247_12*q_h_i*1_4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1"/>
  <p:tag name="KSO_WM_UNIT_ID" val="custom20205247_12*q_h_i*1_5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97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custom20205247_12*q_h_x*1_2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1*10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6_1"/>
  <p:tag name="KSO_WM_UNIT_ID" val="custom20205247_12*q_h_x*1_6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94*8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custom20205247_12*q_h_x*1_3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1*11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custom20205247_12*q_h_x*1_1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0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4_1"/>
  <p:tag name="KSO_WM_UNIT_ID" val="custom20205247_12*q_h_x*1_4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5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5_1"/>
  <p:tag name="KSO_WM_UNIT_ID" val="custom20205247_12*q_h_x*1_5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7"/>
  <p:tag name="KSO_WM_UNIT_ID" val="custom20205247_12*i*7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8"/>
  <p:tag name="KSO_WM_UNIT_ID" val="custom20205247_12*i*8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9"/>
  <p:tag name="KSO_WM_UNIT_ID" val="custom20205247_12*i*9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0"/>
  <p:tag name="KSO_WM_UNIT_ID" val="custom20205247_12*i*10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custom20205247_12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24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谢谢观看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47_24*b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副标题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247"/>
  <p:tag name="KSO_WM_SLIDE_LAYOUT" val="a_b_l"/>
  <p:tag name="KSO_WM_SLIDE_LAYOUT_CNT" val="1_1_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247_6*b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247_6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5247_6*l_h_i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5247_6*l_h_a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247_6*l_h_f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5247_6*l_h_i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5247_6*l_h_a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247_6*l_h_f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5247_6*l_h_i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5247_6*l_h_a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247_6*l_h_f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5247_6*l_h_i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5247_6*l_h_a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247_6*l_h_f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05247_6*l_h_i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5247_6*l_h_a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5247_6*l_h_f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05247_6*l_h_i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custom20205247_6*l_h_a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05247_6*l_h_f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3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3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3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3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25,&quot;width&quot;:830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6"/>
  <p:tag name="KSO_WM_SLIDE_INDEX" val="12"/>
  <p:tag name="KSO_WM_SLIDE_SIZE" val="652.45*303.55"/>
  <p:tag name="KSO_WM_SLIDE_POSITION" val="153.95*156.7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47"/>
  <p:tag name="KSO_WM_SLIDE_LAYOUT" val="a_q"/>
  <p:tag name="KSO_WM_SLIDE_LAYOUT_CNT" val="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custom20205247_12*q_i*1_1"/>
  <p:tag name="KSO_WM_TEMPLATE_CATEGORY" val="custom"/>
  <p:tag name="KSO_WM_TEMPLATE_INDEX" val="20205247"/>
  <p:tag name="KSO_WM_UNIT_LAYERLEVEL" val="1_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2"/>
  <p:tag name="KSO_WM_UNIT_ID" val="custom20205247_12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3"/>
  <p:tag name="KSO_WM_UNIT_ID" val="custom20205247_12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4"/>
  <p:tag name="KSO_WM_UNIT_ID" val="custom20205247_12*i*4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6"/>
  <p:tag name="KSO_WM_UNIT_ID" val="custom20205247_12*i*6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7"/>
  <p:tag name="KSO_WM_UNIT_ID" val="custom20205247_12*i*7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8"/>
  <p:tag name="KSO_WM_UNIT_ID" val="custom20205247_12*i*8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2"/>
  <p:tag name="KSO_WM_UNIT_ID" val="custom20205247_12*q_h_i*1_6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2"/>
  <p:tag name="KSO_WM_UNIT_ID" val="custom20205247_12*q_h_i*1_5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custom20205247_12*q_h_i*1_4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custom20205247_12*q_h_i*1_3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custom20205247_12*q_h_i*1_2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custom20205247_12*q_h_i*1_1_2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custom20205247_12*q_h_a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custom20205247_12*q_h_f*1_1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custom20205247_12*q_h_a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custom20205247_12*q_h_f*1_3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custom20205247_12*q_h_a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custom20205247_12*q_h_f*1_4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6_1"/>
  <p:tag name="KSO_WM_UNIT_ID" val="custom20205247_12*q_h_a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6_1"/>
  <p:tag name="KSO_WM_UNIT_ID" val="custom20205247_12*q_h_f*1_6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5_1"/>
  <p:tag name="KSO_WM_UNIT_ID" val="custom20205247_12*q_h_a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5_1"/>
  <p:tag name="KSO_WM_UNIT_ID" val="custom20205247_12*q_h_f*1_5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RELATE_UNITID" val="layout_q1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g"/>
  <p:tag name="KSO_WM_UNIT_INDEX" val="1_1"/>
  <p:tag name="KSO_WM_UNIT_ID" val="custom20205247_12*q_g*1_1"/>
  <p:tag name="KSO_WM_TEMPLATE_CATEGORY" val="custom"/>
  <p:tag name="KSO_WM_TEMPLATE_INDEX" val="20205247"/>
  <p:tag name="KSO_WM_UNIT_LAYERLEVEL" val="1_1"/>
  <p:tag name="KSO_WM_TAG_VERSION" val="1.0"/>
  <p:tag name="KSO_WM_BEAUTIFY_FLAG" val="#wm#"/>
  <p:tag name="KSO_WM_UNIT_PRESET_TEXT" val="添加&#10;标题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custom20205247_12*q_h_a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添加标题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custom20205247_12*q_h_f*1_2_1"/>
  <p:tag name="KSO_WM_TEMPLATE_CATEGORY" val="custom"/>
  <p:tag name="KSO_WM_TEMPLATE_INDEX" val="2020524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1"/>
  <p:tag name="KSO_WM_UNIT_ID" val="custom20205247_12*q_h_i*1_6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custom20205247_12*q_h_i*1_1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custom20205247_12*q_h_i*1_2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custom20205247_12*q_h_i*1_3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custom20205247_12*q_h_i*1_4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1"/>
  <p:tag name="KSO_WM_UNIT_ID" val="custom20205247_12*q_h_i*1_5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97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custom20205247_12*q_h_x*1_2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1*10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6_1"/>
  <p:tag name="KSO_WM_UNIT_ID" val="custom20205247_12*q_h_x*1_6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94*8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custom20205247_12*q_h_x*1_3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1*11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custom20205247_12*q_h_x*1_1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0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4_1"/>
  <p:tag name="KSO_WM_UNIT_ID" val="custom20205247_12*q_h_x*1_4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VALUE" val="105*11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5_1"/>
  <p:tag name="KSO_WM_UNIT_ID" val="custom20205247_12*q_h_x*1_5_1"/>
  <p:tag name="KSO_WM_TEMPLATE_CATEGORY" val="custom"/>
  <p:tag name="KSO_WM_TEMPLATE_INDEX" val="20205247"/>
  <p:tag name="KSO_WM_UNIT_LAYERLEVEL" val="1_1_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7"/>
  <p:tag name="KSO_WM_UNIT_ID" val="custom20205247_12*i*7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8"/>
  <p:tag name="KSO_WM_UNIT_ID" val="custom20205247_12*i*8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9"/>
  <p:tag name="KSO_WM_UNIT_ID" val="custom20205247_12*i*9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i"/>
  <p:tag name="KSO_WM_UNIT_INDEX" val="10"/>
  <p:tag name="KSO_WM_UNIT_ID" val="custom20205247_12*i*10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custom20205247_12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41*391"/>
  <p:tag name="KSO_WM_SLIDE_POSITION" val="41*74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3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5247_13*i*3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3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3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24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谢谢观看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47_24*b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副标题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4,&quot;width&quot;:15840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12*179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5247_19*d*1"/>
  <p:tag name="KSO_WM_TEMPLATE_CATEGORY" val="custom"/>
  <p:tag name="KSO_WM_TEMPLATE_INDEX" val="20205247"/>
  <p:tag name="KSO_WM_UNIT_SUPPORT_UNIT_TYPE" val="[]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24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谢谢观看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47_24*b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副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3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9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3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247_19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1.8},&quot;minSize&quot;:{&quot;size1&quot;:30.3},&quot;maxSize&quot;:{&quot;size1&quot;:69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244,&quot;bottom&quot;:1.69},&quot;edge&quot;:{&quot;left&quot;:true,&quot;top&quot;:tru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1.69,&quot;right&quot;:1.69,&quot;bottom&quot;:1.69},&quot;marginOverLayout&quot;:{&quot;left&quot;:0.026,&quot;top&quot;:0.0,&quot;right&quot;:0.0,&quot;bottom&quot;:0.0},&quot;edge&quot;:{&quot;left&quot;:false,&quot;top&quot;:true,&quot;right&quot;:true,&quot;bottom&quot;:true},&quot;backgroundInfo&quot;:[{&quot;type&quot;:&quot;leftRight&quot;,&quot;left&quot;:0.2749708,&quot;top&quot;:0.0,&quot;right&quot;:0.0,&quot;bottom&quot;:0.0,&quot;leftAbs&quot;:false,&quot;topAbs&quot;:false,&quot;rightAbs&quot;:false,&quot;bottomAbs&quot;:false}]}]}"/>
  <p:tag name="KSO_WM_SLIDE_CAN_ADD_NAVIGATION" val="1"/>
  <p:tag name="KSO_WM_SLIDE_BACKGROUND" val="[&quot;general&quot;,&quot;frame&quot;,&quot;leftRight&quot;]"/>
  <p:tag name="KSO_WM_SLIDE_RATIO" val="1.777778"/>
  <p:tag name="KSO_WM_SLIDE_ID" val="custom20205247_16"/>
  <p:tag name="KSO_WM_TEMPLATE_SUBCATEGORY" val="11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6"/>
  <p:tag name="KSO_WM_UNIT_SHOW_EDIT_AREA_INDICATION" val="1"/>
  <p:tag name="KSO_WM_SLIDE_SIZE" val="885*469"/>
  <p:tag name="KSO_WM_SLIDE_POSITION" val="27*47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6;4"/>
  <p:tag name="KSO_WM_UNIT_BLOCK" val="0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6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6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6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65*400"/>
  <p:tag name="KSO_WM_SLIDE_POSITION" val="45*60"/>
  <p:tag name="KSO_WM_TAG_VERSION" val="1.0"/>
  <p:tag name="KSO_WM_BEAUTIFY_FLAG" val="#wm#"/>
  <p:tag name="KSO_WM_TEMPLATE_CATEGORY" val="custom"/>
  <p:tag name="KSO_WM_TEMPLATE_INDEX" val="20205247"/>
  <p:tag name="KSO_WM_SLIDE_LAYOUT" val="a_d_f"/>
  <p:tag name="KSO_WM_SLIDE_LAYOUT_CNT" val="1_1_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19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添加标题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24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谢谢观看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47_24*b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副标题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SLIDE_ID" val="custom20205247_15"/>
  <p:tag name="KSO_WM_TEMPLATE_SUBCATEGORY" val="11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5"/>
  <p:tag name="KSO_WM_UNIT_SHOW_EDIT_AREA_INDICATION" val="1"/>
  <p:tag name="KSO_WM_SLIDE_SIZE" val="884*479"/>
  <p:tag name="KSO_WM_SLIDE_POSITION" val="27*37"/>
  <p:tag name="KSO_WM_TAG_VERSION" val="1.0"/>
  <p:tag name="KSO_WM_BEAUTIFY_FLAG" val="#wm#"/>
  <p:tag name="KSO_WM_TEMPLATE_CATEGORY" val="custom"/>
  <p:tag name="KSO_WM_TEMPLATE_INDEX" val="20205247"/>
  <p:tag name="KSO_WM_SLIDE_LAYOUT" val="a_f"/>
  <p:tag name="KSO_WM_SLIDE_LAYOUT_CNT" val="1_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8;2"/>
  <p:tag name="KSO_WM_UNIT_BLOCK" val="0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f"/>
  <p:tag name="KSO_WM_UNIT_INDEX" val="1"/>
  <p:tag name="KSO_WM_UNIT_ID" val="custom20205247_15*f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a"/>
  <p:tag name="KSO_WM_UNIT_INDEX" val="1"/>
  <p:tag name="KSO_WM_UNIT_ID" val="custom20205247_15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单击此处添加标题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47_15*i*1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47_15*i*2"/>
  <p:tag name="KSO_WM_TEMPLATE_CATEGORY" val="custom"/>
  <p:tag name="KSO_WM_TEMPLATE_INDEX" val="20205247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4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247"/>
  <p:tag name="KSO_WM_SLIDE_LAYOUT" val="a_b"/>
  <p:tag name="KSO_WM_SLIDE_LAYOUT_CNT" val="1_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47_24*a*1"/>
  <p:tag name="KSO_WM_TEMPLATE_CATEGORY" val="custom"/>
  <p:tag name="KSO_WM_TEMPLATE_INDEX" val="20205247"/>
  <p:tag name="KSO_WM_UNIT_LAYERLEVEL" val="1"/>
  <p:tag name="KSO_WM_TAG_VERSION" val="1.0"/>
  <p:tag name="KSO_WM_BEAUTIFY_FLAG" val="#wm#"/>
  <p:tag name="KSO_WM_UNIT_PRESET_TEXT" val="谢谢观看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6*i*4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0、14、16、17、19、20、21、22、24"/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47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UNIT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UNIT_BK_DARK_LIGHT" val="2"/>
</p:tagLst>
</file>

<file path=ppt/theme/theme1.xml><?xml version="1.0" encoding="utf-8"?>
<a:theme xmlns:a="http://schemas.openxmlformats.org/drawingml/2006/main" name="1_Office 主题​​">
  <a:themeElements>
    <a:clrScheme name="022437">
      <a:dk1>
        <a:sysClr val="windowText" lastClr="000000"/>
      </a:dk1>
      <a:lt1>
        <a:sysClr val="window" lastClr="FFFFFF"/>
      </a:lt1>
      <a:dk2>
        <a:srgbClr val="FCF8EF"/>
      </a:dk2>
      <a:lt2>
        <a:srgbClr val="FFFFFF"/>
      </a:lt2>
      <a:accent1>
        <a:srgbClr val="F1DFAF"/>
      </a:accent1>
      <a:accent2>
        <a:srgbClr val="EDD5BC"/>
      </a:accent2>
      <a:accent3>
        <a:srgbClr val="EACCC9"/>
      </a:accent3>
      <a:accent4>
        <a:srgbClr val="E6C2D7"/>
      </a:accent4>
      <a:accent5>
        <a:srgbClr val="E3B9E4"/>
      </a:accent5>
      <a:accent6>
        <a:srgbClr val="DFAFF1"/>
      </a:accent6>
      <a:hlink>
        <a:srgbClr val="658BD5"/>
      </a:hlink>
      <a:folHlink>
        <a:srgbClr val="A16AA5"/>
      </a:folHlink>
    </a:clrScheme>
    <a:fontScheme name="mgcfv51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Office PowerPoint</Application>
  <PresentationFormat>宽屏</PresentationFormat>
  <Paragraphs>138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微软雅黑</vt:lpstr>
      <vt:lpstr>Arial</vt:lpstr>
      <vt:lpstr>Calibri</vt:lpstr>
      <vt:lpstr>1_Office 主题​​</vt:lpstr>
      <vt:lpstr>五法书城系统</vt:lpstr>
      <vt:lpstr>PowerPoint 演示文稿</vt:lpstr>
      <vt:lpstr>PowerPoint 演示文稿</vt:lpstr>
      <vt:lpstr>Part 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Two</vt:lpstr>
      <vt:lpstr>用户登录</vt:lpstr>
      <vt:lpstr>用户注册</vt:lpstr>
      <vt:lpstr>商品分类</vt:lpstr>
      <vt:lpstr>商品详情</vt:lpstr>
      <vt:lpstr>后台商品管理</vt:lpstr>
      <vt:lpstr>PowerPoint 演示文稿</vt:lpstr>
      <vt:lpstr>Part Four</vt:lpstr>
      <vt:lpstr>用户登录</vt:lpstr>
      <vt:lpstr>用户注册</vt:lpstr>
      <vt:lpstr>修改用户自身信息功能 在修改信息界面区域输入旧密码与希望修改的新密码（需要输入两次） 跳转到登录界面 修改用户信息功能 管理员可以改变用户信息，包括用户密码、身份信息（用户登录名不能修改） </vt:lpstr>
      <vt:lpstr>用户列表功能 将单页数据列表显示在界面上，列表数据包括用户编号、登录名、角色信息。 列表下显示分页导航链接  商品列表功能 将单页数据列表显示在界面上，列表数据包括商品简介，商品名称、是否推荐商品、是否热销商品、是否新上架商品、商品价格。 列表下显示分页导航链接 </vt:lpstr>
      <vt:lpstr>·查看用户信息功能 在数据库中查询对应用户的详细信息，显示用户的详细信息，包括用户的编号，登录名、角色身份 ·删除用户信息功能 提供用户的用户编号 将用户信息在数据库中删除 ·添加用户信息功能 判定新用户账户是否已被占用 判定两次输入的密码是否匹配 将新信息输入数据库保存</vt:lpstr>
      <vt:lpstr>PowerPoint 演示文稿</vt:lpstr>
      <vt:lpstr>·查看商品信息功能 在数据库中查询对应用户的详细信息，显示商品的详细信息，包括商品编号，商品名称、是否推荐商品、商品简介、商品详细介绍、商品价格信息 ·删除商品信息功能 提供图书的商品名称 将商品信息在数据库中删除 ·修改商品信息功能 在修改商品图像界面区域通过文件域选择并上传图片，在修改信息界面区域输入新的商品名称、简介、详细介绍、价格信息 ·添加商品信息功能 管理员可以增加新商品 1.商品图片上传成功后自动在图片区域显示预览。 添加操作完成后跳转到商品列表界面</vt:lpstr>
      <vt:lpstr>Part Three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五法书城系统</dc:title>
  <dc:creator/>
  <cp:lastModifiedBy>姚 金波</cp:lastModifiedBy>
  <cp:revision>184</cp:revision>
  <dcterms:created xsi:type="dcterms:W3CDTF">2019-06-19T02:08:00Z</dcterms:created>
  <dcterms:modified xsi:type="dcterms:W3CDTF">2021-01-17T11:47:04Z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